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28E38-E9A0-4A56-8330-2E88EF5A828F}" v="4" dt="2021-09-14T07:27:06.185"/>
    <p1510:client id="{2BA80EDC-ECBA-4A75-AC59-C19741E05739}" v="25" dt="2021-09-14T05:57:43.732"/>
    <p1510:client id="{6952AAEB-C4B4-48F3-B6CC-DA92131819AF}" v="316" dt="2021-09-14T07:52:22.592"/>
    <p1510:client id="{772B2514-C169-46A2-A017-F218F4877B08}" v="884" dt="2021-09-14T07:28:34.414"/>
    <p1510:client id="{87EFE631-DC49-44AB-AC3B-79476F6A73EB}" v="4" dt="2021-09-14T12:57:00.889"/>
    <p1510:client id="{8D637E6D-D65C-4AC9-904E-0E62C642B74F}" v="139" dt="2021-09-13T14:00:17.005"/>
    <p1510:client id="{BEE45BAF-2A56-4991-8B74-B2D702CE429D}" v="281" dt="2021-09-13T14:17:19.003"/>
    <p1510:client id="{CAF03448-9D25-40EE-ACB9-37C14583EFB2}" v="327" dt="2021-09-13T13:26:22.618"/>
    <p1510:client id="{CB0FDDDF-9DD2-4D31-BA26-A5F37F9578D5}" v="180" dt="2021-09-13T13:43:53.147"/>
    <p1510:client id="{E15BBF2D-91A5-4E7D-92F1-43C2DEA3D847}" v="7" dt="2021-09-13T13:39:10.469"/>
    <p1510:client id="{E6F31D45-1419-4F46-AC61-59CAE38BA413}" v="6" dt="2021-09-13T14:29:45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schler Tobias (zischtob)" userId="S::zischtob@students.zhaw.ch::ead6c8e4-2f03-4ba3-a644-67c92c84317c" providerId="AD" clId="Web-{CAF03448-9D25-40EE-ACB9-37C14583EFB2}"/>
    <pc:docChg chg="addSld modSld addMainMaster delMainMaster">
      <pc:chgData name="Zischler Tobias (zischtob)" userId="S::zischtob@students.zhaw.ch::ead6c8e4-2f03-4ba3-a644-67c92c84317c" providerId="AD" clId="Web-{CAF03448-9D25-40EE-ACB9-37C14583EFB2}" dt="2021-09-13T13:26:22.607" v="188" actId="20577"/>
      <pc:docMkLst>
        <pc:docMk/>
      </pc:docMkLst>
      <pc:sldChg chg="addSp delSp modSp mod setBg modClrScheme chgLayout">
        <pc:chgData name="Zischler Tobias (zischtob)" userId="S::zischtob@students.zhaw.ch::ead6c8e4-2f03-4ba3-a644-67c92c84317c" providerId="AD" clId="Web-{CAF03448-9D25-40EE-ACB9-37C14583EFB2}" dt="2021-09-13T13:24:45.584" v="141"/>
        <pc:sldMkLst>
          <pc:docMk/>
          <pc:sldMk cId="109857222" sldId="256"/>
        </pc:sldMkLst>
        <pc:spChg chg="mod">
          <ac:chgData name="Zischler Tobias (zischtob)" userId="S::zischtob@students.zhaw.ch::ead6c8e4-2f03-4ba3-a644-67c92c84317c" providerId="AD" clId="Web-{CAF03448-9D25-40EE-ACB9-37C14583EFB2}" dt="2021-09-13T13:20:32.173" v="121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Zischler Tobias (zischtob)" userId="S::zischtob@students.zhaw.ch::ead6c8e4-2f03-4ba3-a644-67c92c84317c" providerId="AD" clId="Web-{CAF03448-9D25-40EE-ACB9-37C14583EFB2}" dt="2021-09-13T13:18:33.060" v="56" actId="14100"/>
          <ac:spMkLst>
            <pc:docMk/>
            <pc:sldMk cId="109857222" sldId="256"/>
            <ac:spMk id="3" creationId="{00000000-0000-0000-0000-000000000000}"/>
          </ac:spMkLst>
        </pc:spChg>
        <pc:spChg chg="add ord">
          <ac:chgData name="Zischler Tobias (zischtob)" userId="S::zischtob@students.zhaw.ch::ead6c8e4-2f03-4ba3-a644-67c92c84317c" providerId="AD" clId="Web-{CAF03448-9D25-40EE-ACB9-37C14583EFB2}" dt="2021-09-13T13:24:43.678" v="140"/>
          <ac:spMkLst>
            <pc:docMk/>
            <pc:sldMk cId="109857222" sldId="256"/>
            <ac:spMk id="5" creationId="{956C5C09-0043-4549-B800-2101B70D667D}"/>
          </ac:spMkLst>
        </pc:spChg>
        <pc:spChg chg="add ord">
          <ac:chgData name="Zischler Tobias (zischtob)" userId="S::zischtob@students.zhaw.ch::ead6c8e4-2f03-4ba3-a644-67c92c84317c" providerId="AD" clId="Web-{CAF03448-9D25-40EE-ACB9-37C14583EFB2}" dt="2021-09-13T13:24:45.584" v="141"/>
          <ac:spMkLst>
            <pc:docMk/>
            <pc:sldMk cId="109857222" sldId="256"/>
            <ac:spMk id="6" creationId="{B7E2F724-2FB3-4D1D-A730-739B8654C030}"/>
          </ac:spMkLst>
        </pc:spChg>
        <pc:spChg chg="add del">
          <ac:chgData name="Zischler Tobias (zischtob)" userId="S::zischtob@students.zhaw.ch::ead6c8e4-2f03-4ba3-a644-67c92c84317c" providerId="AD" clId="Web-{CAF03448-9D25-40EE-ACB9-37C14583EFB2}" dt="2021-09-13T13:07:59.422" v="3"/>
          <ac:spMkLst>
            <pc:docMk/>
            <pc:sldMk cId="109857222" sldId="256"/>
            <ac:spMk id="8" creationId="{411BE1D3-B675-4947-B4E3-14B8DC93FB2C}"/>
          </ac:spMkLst>
        </pc:spChg>
        <pc:spChg chg="add del">
          <ac:chgData name="Zischler Tobias (zischtob)" userId="S::zischtob@students.zhaw.ch::ead6c8e4-2f03-4ba3-a644-67c92c84317c" providerId="AD" clId="Web-{CAF03448-9D25-40EE-ACB9-37C14583EFB2}" dt="2021-09-13T13:07:51.578" v="1"/>
          <ac:spMkLst>
            <pc:docMk/>
            <pc:sldMk cId="109857222" sldId="256"/>
            <ac:spMk id="9" creationId="{DD8EACB7-D372-470B-B76E-A829D00310CD}"/>
          </ac:spMkLst>
        </pc:spChg>
        <pc:spChg chg="add del">
          <ac:chgData name="Zischler Tobias (zischtob)" userId="S::zischtob@students.zhaw.ch::ead6c8e4-2f03-4ba3-a644-67c92c84317c" providerId="AD" clId="Web-{CAF03448-9D25-40EE-ACB9-37C14583EFB2}" dt="2021-09-13T13:07:59.422" v="3"/>
          <ac:spMkLst>
            <pc:docMk/>
            <pc:sldMk cId="109857222" sldId="256"/>
            <ac:spMk id="10" creationId="{D2D8651B-6FCC-49D7-B6F8-AF869E89F04C}"/>
          </ac:spMkLst>
        </pc:spChg>
        <pc:spChg chg="add del">
          <ac:chgData name="Zischler Tobias (zischtob)" userId="S::zischtob@students.zhaw.ch::ead6c8e4-2f03-4ba3-a644-67c92c84317c" providerId="AD" clId="Web-{CAF03448-9D25-40EE-ACB9-37C14583EFB2}" dt="2021-09-13T13:07:51.578" v="1"/>
          <ac:spMkLst>
            <pc:docMk/>
            <pc:sldMk cId="109857222" sldId="256"/>
            <ac:spMk id="11" creationId="{FDCD62BB-F134-412E-AF5B-602B0445849B}"/>
          </ac:spMkLst>
        </pc:spChg>
        <pc:spChg chg="add">
          <ac:chgData name="Zischler Tobias (zischtob)" userId="S::zischtob@students.zhaw.ch::ead6c8e4-2f03-4ba3-a644-67c92c84317c" providerId="AD" clId="Web-{CAF03448-9D25-40EE-ACB9-37C14583EFB2}" dt="2021-09-13T13:07:59.484" v="4"/>
          <ac:spMkLst>
            <pc:docMk/>
            <pc:sldMk cId="109857222" sldId="256"/>
            <ac:spMk id="14" creationId="{B2C335F7-F61C-4EB4-80F2-4B1438FE66BB}"/>
          </ac:spMkLst>
        </pc:spChg>
        <pc:grpChg chg="add del">
          <ac:chgData name="Zischler Tobias (zischtob)" userId="S::zischtob@students.zhaw.ch::ead6c8e4-2f03-4ba3-a644-67c92c84317c" providerId="AD" clId="Web-{CAF03448-9D25-40EE-ACB9-37C14583EFB2}" dt="2021-09-13T13:07:59.422" v="3"/>
          <ac:grpSpMkLst>
            <pc:docMk/>
            <pc:sldMk cId="109857222" sldId="256"/>
            <ac:grpSpMk id="12" creationId="{2C13C5A7-AC21-48FA-A06F-6A7F303BC3CD}"/>
          </ac:grpSpMkLst>
        </pc:grpChg>
        <pc:grpChg chg="add del">
          <ac:chgData name="Zischler Tobias (zischtob)" userId="S::zischtob@students.zhaw.ch::ead6c8e4-2f03-4ba3-a644-67c92c84317c" providerId="AD" clId="Web-{CAF03448-9D25-40EE-ACB9-37C14583EFB2}" dt="2021-09-13T13:07:51.578" v="1"/>
          <ac:grpSpMkLst>
            <pc:docMk/>
            <pc:sldMk cId="109857222" sldId="256"/>
            <ac:grpSpMk id="13" creationId="{F1732D3A-CFF0-45BE-AD79-F83D0272C6C6}"/>
          </ac:grpSpMkLst>
        </pc:grpChg>
        <pc:picChg chg="add del">
          <ac:chgData name="Zischler Tobias (zischtob)" userId="S::zischtob@students.zhaw.ch::ead6c8e4-2f03-4ba3-a644-67c92c84317c" providerId="AD" clId="Web-{CAF03448-9D25-40EE-ACB9-37C14583EFB2}" dt="2021-09-13T13:07:51.578" v="1"/>
          <ac:picMkLst>
            <pc:docMk/>
            <pc:sldMk cId="109857222" sldId="256"/>
            <ac:picMk id="4" creationId="{AEC9B4B3-ED00-47EC-AB79-8ED1B485C721}"/>
          </ac:picMkLst>
        </pc:picChg>
        <pc:picChg chg="add del">
          <ac:chgData name="Zischler Tobias (zischtob)" userId="S::zischtob@students.zhaw.ch::ead6c8e4-2f03-4ba3-a644-67c92c84317c" providerId="AD" clId="Web-{CAF03448-9D25-40EE-ACB9-37C14583EFB2}" dt="2021-09-13T13:21:16.955" v="129"/>
          <ac:picMkLst>
            <pc:docMk/>
            <pc:sldMk cId="109857222" sldId="256"/>
            <ac:picMk id="7" creationId="{05D87018-C49B-403D-B4B0-1475D9A92051}"/>
          </ac:picMkLst>
        </pc:picChg>
        <pc:picChg chg="add mod">
          <ac:chgData name="Zischler Tobias (zischtob)" userId="S::zischtob@students.zhaw.ch::ead6c8e4-2f03-4ba3-a644-67c92c84317c" providerId="AD" clId="Web-{CAF03448-9D25-40EE-ACB9-37C14583EFB2}" dt="2021-09-13T13:20:44.579" v="123" actId="1076"/>
          <ac:picMkLst>
            <pc:docMk/>
            <pc:sldMk cId="109857222" sldId="256"/>
            <ac:picMk id="44" creationId="{BEDE0B8E-5381-4E5A-948B-FEE3B59E3974}"/>
          </ac:picMkLst>
        </pc:picChg>
        <pc:picChg chg="add del mod ord">
          <ac:chgData name="Zischler Tobias (zischtob)" userId="S::zischtob@students.zhaw.ch::ead6c8e4-2f03-4ba3-a644-67c92c84317c" providerId="AD" clId="Web-{CAF03448-9D25-40EE-ACB9-37C14583EFB2}" dt="2021-09-13T13:24:04.802" v="132"/>
          <ac:picMkLst>
            <pc:docMk/>
            <pc:sldMk cId="109857222" sldId="256"/>
            <ac:picMk id="45" creationId="{BD656E52-2F4E-4D80-ADD7-B6184722EA56}"/>
          </ac:picMkLst>
        </pc:picChg>
        <pc:picChg chg="add mod ord">
          <ac:chgData name="Zischler Tobias (zischtob)" userId="S::zischtob@students.zhaw.ch::ead6c8e4-2f03-4ba3-a644-67c92c84317c" providerId="AD" clId="Web-{CAF03448-9D25-40EE-ACB9-37C14583EFB2}" dt="2021-09-13T13:24:40.959" v="139"/>
          <ac:picMkLst>
            <pc:docMk/>
            <pc:sldMk cId="109857222" sldId="256"/>
            <ac:picMk id="46" creationId="{324EF1E0-1D6D-4FBB-94D4-799EBE7D3203}"/>
          </ac:picMkLst>
        </pc:picChg>
      </pc:sldChg>
      <pc:sldChg chg="addSp delSp modSp add mod replId setBg">
        <pc:chgData name="Zischler Tobias (zischtob)" userId="S::zischtob@students.zhaw.ch::ead6c8e4-2f03-4ba3-a644-67c92c84317c" providerId="AD" clId="Web-{CAF03448-9D25-40EE-ACB9-37C14583EFB2}" dt="2021-09-13T13:26:22.607" v="188" actId="20577"/>
        <pc:sldMkLst>
          <pc:docMk/>
          <pc:sldMk cId="916370671" sldId="257"/>
        </pc:sldMkLst>
        <pc:spChg chg="mod">
          <ac:chgData name="Zischler Tobias (zischtob)" userId="S::zischtob@students.zhaw.ch::ead6c8e4-2f03-4ba3-a644-67c92c84317c" providerId="AD" clId="Web-{CAF03448-9D25-40EE-ACB9-37C14583EFB2}" dt="2021-09-13T13:25:11.054" v="148"/>
          <ac:spMkLst>
            <pc:docMk/>
            <pc:sldMk cId="916370671" sldId="257"/>
            <ac:spMk id="2" creationId="{00000000-0000-0000-0000-000000000000}"/>
          </ac:spMkLst>
        </pc:spChg>
        <pc:spChg chg="mod">
          <ac:chgData name="Zischler Tobias (zischtob)" userId="S::zischtob@students.zhaw.ch::ead6c8e4-2f03-4ba3-a644-67c92c84317c" providerId="AD" clId="Web-{CAF03448-9D25-40EE-ACB9-37C14583EFB2}" dt="2021-09-13T13:26:22.607" v="188" actId="20577"/>
          <ac:spMkLst>
            <pc:docMk/>
            <pc:sldMk cId="916370671" sldId="257"/>
            <ac:spMk id="3" creationId="{00000000-0000-0000-0000-000000000000}"/>
          </ac:spMkLst>
        </pc:spChg>
        <pc:spChg chg="add del">
          <ac:chgData name="Zischler Tobias (zischtob)" userId="S::zischtob@students.zhaw.ch::ead6c8e4-2f03-4ba3-a644-67c92c84317c" providerId="AD" clId="Web-{CAF03448-9D25-40EE-ACB9-37C14583EFB2}" dt="2021-09-13T13:14:27.180" v="8"/>
          <ac:spMkLst>
            <pc:docMk/>
            <pc:sldMk cId="916370671" sldId="257"/>
            <ac:spMk id="4" creationId="{E537D4A0-6290-44E2-AFFC-93A7A7820B5A}"/>
          </ac:spMkLst>
        </pc:spChg>
        <pc:spChg chg="del">
          <ac:chgData name="Zischler Tobias (zischtob)" userId="S::zischtob@students.zhaw.ch::ead6c8e4-2f03-4ba3-a644-67c92c84317c" providerId="AD" clId="Web-{CAF03448-9D25-40EE-ACB9-37C14583EFB2}" dt="2021-09-13T13:14:27.180" v="8"/>
          <ac:spMkLst>
            <pc:docMk/>
            <pc:sldMk cId="916370671" sldId="257"/>
            <ac:spMk id="5" creationId="{956C5C09-0043-4549-B800-2101B70D667D}"/>
          </ac:spMkLst>
        </pc:spChg>
        <pc:spChg chg="del">
          <ac:chgData name="Zischler Tobias (zischtob)" userId="S::zischtob@students.zhaw.ch::ead6c8e4-2f03-4ba3-a644-67c92c84317c" providerId="AD" clId="Web-{CAF03448-9D25-40EE-ACB9-37C14583EFB2}" dt="2021-09-13T13:14:27.180" v="8"/>
          <ac:spMkLst>
            <pc:docMk/>
            <pc:sldMk cId="916370671" sldId="257"/>
            <ac:spMk id="6" creationId="{B7E2F724-2FB3-4D1D-A730-739B8654C030}"/>
          </ac:spMkLst>
        </pc:spChg>
        <pc:spChg chg="del">
          <ac:chgData name="Zischler Tobias (zischtob)" userId="S::zischtob@students.zhaw.ch::ead6c8e4-2f03-4ba3-a644-67c92c84317c" providerId="AD" clId="Web-{CAF03448-9D25-40EE-ACB9-37C14583EFB2}" dt="2021-09-13T13:14:27.180" v="8"/>
          <ac:spMkLst>
            <pc:docMk/>
            <pc:sldMk cId="916370671" sldId="257"/>
            <ac:spMk id="14" creationId="{B2C335F7-F61C-4EB4-80F2-4B1438FE66BB}"/>
          </ac:spMkLst>
        </pc:spChg>
        <pc:spChg chg="add del">
          <ac:chgData name="Zischler Tobias (zischtob)" userId="S::zischtob@students.zhaw.ch::ead6c8e4-2f03-4ba3-a644-67c92c84317c" providerId="AD" clId="Web-{CAF03448-9D25-40EE-ACB9-37C14583EFB2}" dt="2021-09-13T13:25:11.054" v="148"/>
          <ac:spMkLst>
            <pc:docMk/>
            <pc:sldMk cId="916370671" sldId="257"/>
            <ac:spMk id="19" creationId="{E20BB609-EF92-42DB-836C-0699A590B5CF}"/>
          </ac:spMkLst>
        </pc:spChg>
        <pc:spChg chg="add del">
          <ac:chgData name="Zischler Tobias (zischtob)" userId="S::zischtob@students.zhaw.ch::ead6c8e4-2f03-4ba3-a644-67c92c84317c" providerId="AD" clId="Web-{CAF03448-9D25-40EE-ACB9-37C14583EFB2}" dt="2021-09-13T13:25:11.054" v="148"/>
          <ac:spMkLst>
            <pc:docMk/>
            <pc:sldMk cId="916370671" sldId="257"/>
            <ac:spMk id="21" creationId="{B2C335F7-F61C-4EB4-80F2-4B1438FE66BB}"/>
          </ac:spMkLst>
        </pc:spChg>
        <pc:spChg chg="add">
          <ac:chgData name="Zischler Tobias (zischtob)" userId="S::zischtob@students.zhaw.ch::ead6c8e4-2f03-4ba3-a644-67c92c84317c" providerId="AD" clId="Web-{CAF03448-9D25-40EE-ACB9-37C14583EFB2}" dt="2021-09-13T13:25:11.054" v="148"/>
          <ac:spMkLst>
            <pc:docMk/>
            <pc:sldMk cId="916370671" sldId="257"/>
            <ac:spMk id="26" creationId="{E20BB609-EF92-42DB-836C-0699A590B5CF}"/>
          </ac:spMkLst>
        </pc:spChg>
        <pc:spChg chg="add">
          <ac:chgData name="Zischler Tobias (zischtob)" userId="S::zischtob@students.zhaw.ch::ead6c8e4-2f03-4ba3-a644-67c92c84317c" providerId="AD" clId="Web-{CAF03448-9D25-40EE-ACB9-37C14583EFB2}" dt="2021-09-13T13:25:11.054" v="148"/>
          <ac:spMkLst>
            <pc:docMk/>
            <pc:sldMk cId="916370671" sldId="257"/>
            <ac:spMk id="28" creationId="{B2C335F7-F61C-4EB4-80F2-4B1438FE66BB}"/>
          </ac:spMkLst>
        </pc:spChg>
        <pc:spChg chg="add">
          <ac:chgData name="Zischler Tobias (zischtob)" userId="S::zischtob@students.zhaw.ch::ead6c8e4-2f03-4ba3-a644-67c92c84317c" providerId="AD" clId="Web-{CAF03448-9D25-40EE-ACB9-37C14583EFB2}" dt="2021-09-13T13:25:11.054" v="148"/>
          <ac:spMkLst>
            <pc:docMk/>
            <pc:sldMk cId="916370671" sldId="257"/>
            <ac:spMk id="30" creationId="{F1189494-2B67-46D2-93D6-A122A09BF6B2}"/>
          </ac:spMkLst>
        </pc:spChg>
        <pc:picChg chg="del">
          <ac:chgData name="Zischler Tobias (zischtob)" userId="S::zischtob@students.zhaw.ch::ead6c8e4-2f03-4ba3-a644-67c92c84317c" providerId="AD" clId="Web-{CAF03448-9D25-40EE-ACB9-37C14583EFB2}" dt="2021-09-13T13:14:18.680" v="6"/>
          <ac:picMkLst>
            <pc:docMk/>
            <pc:sldMk cId="916370671" sldId="257"/>
            <ac:picMk id="7" creationId="{05D87018-C49B-403D-B4B0-1475D9A92051}"/>
          </ac:picMkLst>
        </pc:picChg>
      </pc:sldChg>
      <pc:sldMasterChg chg="add del addSldLayout delSldLayout">
        <pc:chgData name="Zischler Tobias (zischtob)" userId="S::zischtob@students.zhaw.ch::ead6c8e4-2f03-4ba3-a644-67c92c84317c" providerId="AD" clId="Web-{CAF03448-9D25-40EE-ACB9-37C14583EFB2}" dt="2021-09-13T13:07:59.484" v="4"/>
        <pc:sldMasterMkLst>
          <pc:docMk/>
          <pc:sldMasterMk cId="2460954070" sldId="2147483660"/>
        </pc:sldMasterMkLst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Zischler Tobias (zischtob)" userId="S::zischtob@students.zhaw.ch::ead6c8e4-2f03-4ba3-a644-67c92c84317c" providerId="AD" clId="Web-{CAF03448-9D25-40EE-ACB9-37C14583EFB2}" dt="2021-09-13T13:07:51.578" v="1"/>
        <pc:sldMasterMkLst>
          <pc:docMk/>
          <pc:sldMasterMk cId="1206440665" sldId="2147483672"/>
        </pc:sldMasterMkLst>
        <pc:sldLayoutChg chg="add del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2987140319" sldId="2147483673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1594410456" sldId="2147483674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2609330616" sldId="2147483675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1352579353" sldId="2147483676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1835070012" sldId="2147483677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191805587" sldId="2147483678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2939323699" sldId="2147483679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1744347760" sldId="2147483680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3567248536" sldId="2147483681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141361456" sldId="2147483682"/>
          </pc:sldLayoutMkLst>
        </pc:sldLayoutChg>
        <pc:sldLayoutChg chg="add del replId">
          <pc:chgData name="Zischler Tobias (zischtob)" userId="S::zischtob@students.zhaw.ch::ead6c8e4-2f03-4ba3-a644-67c92c84317c" providerId="AD" clId="Web-{CAF03448-9D25-40EE-ACB9-37C14583EFB2}" dt="2021-09-13T13:07:51.578" v="1"/>
          <pc:sldLayoutMkLst>
            <pc:docMk/>
            <pc:sldMasterMk cId="1206440665" sldId="2147483672"/>
            <pc:sldLayoutMk cId="2135001909" sldId="2147483683"/>
          </pc:sldLayoutMkLst>
        </pc:sldLayoutChg>
      </pc:sldMasterChg>
      <pc:sldMasterChg chg="add del addSldLayout delSldLayout">
        <pc:chgData name="Zischler Tobias (zischtob)" userId="S::zischtob@students.zhaw.ch::ead6c8e4-2f03-4ba3-a644-67c92c84317c" providerId="AD" clId="Web-{CAF03448-9D25-40EE-ACB9-37C14583EFB2}" dt="2021-09-13T13:07:59.422" v="3"/>
        <pc:sldMasterMkLst>
          <pc:docMk/>
          <pc:sldMasterMk cId="1793132544" sldId="2147483685"/>
        </pc:sldMasterMkLst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2035398796" sldId="2147483674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3131311301" sldId="2147483675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3001045761" sldId="2147483676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3809118476" sldId="2147483677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1007086520" sldId="2147483678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1499237889" sldId="2147483679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4016538212" sldId="2147483680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123151651" sldId="2147483681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3687682782" sldId="2147483682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835158291" sldId="2147483683"/>
          </pc:sldLayoutMkLst>
        </pc:sldLayoutChg>
        <pc:sldLayoutChg chg="add del">
          <pc:chgData name="Zischler Tobias (zischtob)" userId="S::zischtob@students.zhaw.ch::ead6c8e4-2f03-4ba3-a644-67c92c84317c" providerId="AD" clId="Web-{CAF03448-9D25-40EE-ACB9-37C14583EFB2}" dt="2021-09-13T13:07:59.422" v="3"/>
          <pc:sldLayoutMkLst>
            <pc:docMk/>
            <pc:sldMasterMk cId="1793132544" sldId="2147483685"/>
            <pc:sldLayoutMk cId="1158972259" sldId="2147483684"/>
          </pc:sldLayoutMkLst>
        </pc:sldLayoutChg>
      </pc:sldMasterChg>
      <pc:sldMasterChg chg="add addSldLayout">
        <pc:chgData name="Zischler Tobias (zischtob)" userId="S::zischtob@students.zhaw.ch::ead6c8e4-2f03-4ba3-a644-67c92c84317c" providerId="AD" clId="Web-{CAF03448-9D25-40EE-ACB9-37C14583EFB2}" dt="2021-09-13T13:07:59.484" v="4"/>
        <pc:sldMasterMkLst>
          <pc:docMk/>
          <pc:sldMasterMk cId="886235875" sldId="2147483737"/>
        </pc:sldMasterMkLst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3710477867" sldId="2147483726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2407596531" sldId="2147483727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3964465732" sldId="2147483728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1510086343" sldId="2147483729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3398656490" sldId="2147483730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238864548" sldId="2147483731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2274678657" sldId="2147483732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2655172032" sldId="2147483733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58191507" sldId="2147483734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3231873647" sldId="2147483735"/>
          </pc:sldLayoutMkLst>
        </pc:sldLayoutChg>
        <pc:sldLayoutChg chg="add">
          <pc:chgData name="Zischler Tobias (zischtob)" userId="S::zischtob@students.zhaw.ch::ead6c8e4-2f03-4ba3-a644-67c92c84317c" providerId="AD" clId="Web-{CAF03448-9D25-40EE-ACB9-37C14583EFB2}" dt="2021-09-13T13:07:59.484" v="4"/>
          <pc:sldLayoutMkLst>
            <pc:docMk/>
            <pc:sldMasterMk cId="886235875" sldId="2147483737"/>
            <pc:sldLayoutMk cId="3106569603" sldId="2147483736"/>
          </pc:sldLayoutMkLst>
        </pc:sldLayoutChg>
      </pc:sldMasterChg>
    </pc:docChg>
  </pc:docChgLst>
  <pc:docChgLst>
    <pc:chgData name="Zischler Tobias (zischtob)" userId="S::zischtob@students.zhaw.ch::ead6c8e4-2f03-4ba3-a644-67c92c84317c" providerId="AD" clId="Web-{8D637E6D-D65C-4AC9-904E-0E62C642B74F}"/>
    <pc:docChg chg="modSld">
      <pc:chgData name="Zischler Tobias (zischtob)" userId="S::zischtob@students.zhaw.ch::ead6c8e4-2f03-4ba3-a644-67c92c84317c" providerId="AD" clId="Web-{8D637E6D-D65C-4AC9-904E-0E62C642B74F}" dt="2021-09-13T14:00:17.005" v="68" actId="20577"/>
      <pc:docMkLst>
        <pc:docMk/>
      </pc:docMkLst>
      <pc:sldChg chg="modSp">
        <pc:chgData name="Zischler Tobias (zischtob)" userId="S::zischtob@students.zhaw.ch::ead6c8e4-2f03-4ba3-a644-67c92c84317c" providerId="AD" clId="Web-{8D637E6D-D65C-4AC9-904E-0E62C642B74F}" dt="2021-09-13T14:00:17.005" v="68" actId="20577"/>
        <pc:sldMkLst>
          <pc:docMk/>
          <pc:sldMk cId="2836317727" sldId="261"/>
        </pc:sldMkLst>
        <pc:spChg chg="mod">
          <ac:chgData name="Zischler Tobias (zischtob)" userId="S::zischtob@students.zhaw.ch::ead6c8e4-2f03-4ba3-a644-67c92c84317c" providerId="AD" clId="Web-{8D637E6D-D65C-4AC9-904E-0E62C642B74F}" dt="2021-09-13T14:00:17.005" v="68" actId="20577"/>
          <ac:spMkLst>
            <pc:docMk/>
            <pc:sldMk cId="2836317727" sldId="261"/>
            <ac:spMk id="3" creationId="{00000000-0000-0000-0000-000000000000}"/>
          </ac:spMkLst>
        </pc:spChg>
      </pc:sldChg>
    </pc:docChg>
  </pc:docChgLst>
  <pc:docChgLst>
    <pc:chgData name="Zischler Tobias (zischtob)" userId="S::zischtob@students.zhaw.ch::ead6c8e4-2f03-4ba3-a644-67c92c84317c" providerId="AD" clId="Web-{CB0FDDDF-9DD2-4D31-BA26-A5F37F9578D5}"/>
    <pc:docChg chg="addSld modSld sldOrd">
      <pc:chgData name="Zischler Tobias (zischtob)" userId="S::zischtob@students.zhaw.ch::ead6c8e4-2f03-4ba3-a644-67c92c84317c" providerId="AD" clId="Web-{CB0FDDDF-9DD2-4D31-BA26-A5F37F9578D5}" dt="2021-09-13T13:43:53.147" v="113" actId="1076"/>
      <pc:docMkLst>
        <pc:docMk/>
      </pc:docMkLst>
      <pc:sldChg chg="addSp delSp modSp">
        <pc:chgData name="Zischler Tobias (zischtob)" userId="S::zischtob@students.zhaw.ch::ead6c8e4-2f03-4ba3-a644-67c92c84317c" providerId="AD" clId="Web-{CB0FDDDF-9DD2-4D31-BA26-A5F37F9578D5}" dt="2021-09-13T13:43:53.147" v="113" actId="1076"/>
        <pc:sldMkLst>
          <pc:docMk/>
          <pc:sldMk cId="916370671" sldId="257"/>
        </pc:sldMkLst>
        <pc:spChg chg="mod">
          <ac:chgData name="Zischler Tobias (zischtob)" userId="S::zischtob@students.zhaw.ch::ead6c8e4-2f03-4ba3-a644-67c92c84317c" providerId="AD" clId="Web-{CB0FDDDF-9DD2-4D31-BA26-A5F37F9578D5}" dt="2021-09-13T13:43:01.833" v="104"/>
          <ac:spMkLst>
            <pc:docMk/>
            <pc:sldMk cId="916370671" sldId="257"/>
            <ac:spMk id="2" creationId="{00000000-0000-0000-0000-000000000000}"/>
          </ac:spMkLst>
        </pc:spChg>
        <pc:spChg chg="mod">
          <ac:chgData name="Zischler Tobias (zischtob)" userId="S::zischtob@students.zhaw.ch::ead6c8e4-2f03-4ba3-a644-67c92c84317c" providerId="AD" clId="Web-{CB0FDDDF-9DD2-4D31-BA26-A5F37F9578D5}" dt="2021-09-13T13:43:53.147" v="113" actId="1076"/>
          <ac:spMkLst>
            <pc:docMk/>
            <pc:sldMk cId="916370671" sldId="257"/>
            <ac:spMk id="3" creationId="{00000000-0000-0000-0000-000000000000}"/>
          </ac:spMkLst>
        </pc:spChg>
        <pc:spChg chg="add del">
          <ac:chgData name="Zischler Tobias (zischtob)" userId="S::zischtob@students.zhaw.ch::ead6c8e4-2f03-4ba3-a644-67c92c84317c" providerId="AD" clId="Web-{CB0FDDDF-9DD2-4D31-BA26-A5F37F9578D5}" dt="2021-09-13T13:43:01.833" v="104"/>
          <ac:spMkLst>
            <pc:docMk/>
            <pc:sldMk cId="916370671" sldId="257"/>
            <ac:spMk id="26" creationId="{E20BB609-EF92-42DB-836C-0699A590B5CF}"/>
          </ac:spMkLst>
        </pc:spChg>
        <pc:spChg chg="add del">
          <ac:chgData name="Zischler Tobias (zischtob)" userId="S::zischtob@students.zhaw.ch::ead6c8e4-2f03-4ba3-a644-67c92c84317c" providerId="AD" clId="Web-{CB0FDDDF-9DD2-4D31-BA26-A5F37F9578D5}" dt="2021-09-13T13:43:01.833" v="104"/>
          <ac:spMkLst>
            <pc:docMk/>
            <pc:sldMk cId="916370671" sldId="257"/>
            <ac:spMk id="28" creationId="{B2C335F7-F61C-4EB4-80F2-4B1438FE66BB}"/>
          </ac:spMkLst>
        </pc:spChg>
        <pc:spChg chg="add del">
          <ac:chgData name="Zischler Tobias (zischtob)" userId="S::zischtob@students.zhaw.ch::ead6c8e4-2f03-4ba3-a644-67c92c84317c" providerId="AD" clId="Web-{CB0FDDDF-9DD2-4D31-BA26-A5F37F9578D5}" dt="2021-09-13T13:43:01.833" v="104"/>
          <ac:spMkLst>
            <pc:docMk/>
            <pc:sldMk cId="916370671" sldId="257"/>
            <ac:spMk id="30" creationId="{F1189494-2B67-46D2-93D6-A122A09BF6B2}"/>
          </ac:spMkLst>
        </pc:spChg>
        <pc:spChg chg="add del">
          <ac:chgData name="Zischler Tobias (zischtob)" userId="S::zischtob@students.zhaw.ch::ead6c8e4-2f03-4ba3-a644-67c92c84317c" providerId="AD" clId="Web-{CB0FDDDF-9DD2-4D31-BA26-A5F37F9578D5}" dt="2021-09-13T13:43:01.833" v="103"/>
          <ac:spMkLst>
            <pc:docMk/>
            <pc:sldMk cId="916370671" sldId="257"/>
            <ac:spMk id="32" creationId="{ADE57300-C7FF-4578-99A0-42B0295B123C}"/>
          </ac:spMkLst>
        </pc:spChg>
        <pc:spChg chg="add del">
          <ac:chgData name="Zischler Tobias (zischtob)" userId="S::zischtob@students.zhaw.ch::ead6c8e4-2f03-4ba3-a644-67c92c84317c" providerId="AD" clId="Web-{CB0FDDDF-9DD2-4D31-BA26-A5F37F9578D5}" dt="2021-09-13T13:43:01.833" v="103"/>
          <ac:spMkLst>
            <pc:docMk/>
            <pc:sldMk cId="916370671" sldId="257"/>
            <ac:spMk id="33" creationId="{DB8F8250-7A81-4A19-87AD-FFB2CE4E39A5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43:01.833" v="104"/>
          <ac:spMkLst>
            <pc:docMk/>
            <pc:sldMk cId="916370671" sldId="257"/>
            <ac:spMk id="34" creationId="{ADE57300-C7FF-4578-99A0-42B0295B123C}"/>
          </ac:spMkLst>
        </pc:spChg>
        <pc:spChg chg="add del">
          <ac:chgData name="Zischler Tobias (zischtob)" userId="S::zischtob@students.zhaw.ch::ead6c8e4-2f03-4ba3-a644-67c92c84317c" providerId="AD" clId="Web-{CB0FDDDF-9DD2-4D31-BA26-A5F37F9578D5}" dt="2021-09-13T13:42:54.052" v="101"/>
          <ac:spMkLst>
            <pc:docMk/>
            <pc:sldMk cId="916370671" sldId="257"/>
            <ac:spMk id="35" creationId="{E20BB609-EF92-42DB-836C-0699A590B5CF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43:01.833" v="104"/>
          <ac:spMkLst>
            <pc:docMk/>
            <pc:sldMk cId="916370671" sldId="257"/>
            <ac:spMk id="36" creationId="{DB8F8250-7A81-4A19-87AD-FFB2CE4E39A5}"/>
          </ac:spMkLst>
        </pc:spChg>
        <pc:spChg chg="add del">
          <ac:chgData name="Zischler Tobias (zischtob)" userId="S::zischtob@students.zhaw.ch::ead6c8e4-2f03-4ba3-a644-67c92c84317c" providerId="AD" clId="Web-{CB0FDDDF-9DD2-4D31-BA26-A5F37F9578D5}" dt="2021-09-13T13:42:54.052" v="101"/>
          <ac:spMkLst>
            <pc:docMk/>
            <pc:sldMk cId="916370671" sldId="257"/>
            <ac:spMk id="37" creationId="{B2C335F7-F61C-4EB4-80F2-4B1438FE66BB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43:01.833" v="104"/>
          <ac:spMkLst>
            <pc:docMk/>
            <pc:sldMk cId="916370671" sldId="257"/>
            <ac:spMk id="38" creationId="{4E17AA97-89A7-45C1-B813-BFF6C23D79E1}"/>
          </ac:spMkLst>
        </pc:spChg>
        <pc:spChg chg="add del">
          <ac:chgData name="Zischler Tobias (zischtob)" userId="S::zischtob@students.zhaw.ch::ead6c8e4-2f03-4ba3-a644-67c92c84317c" providerId="AD" clId="Web-{CB0FDDDF-9DD2-4D31-BA26-A5F37F9578D5}" dt="2021-09-13T13:43:01.833" v="103"/>
          <ac:spMkLst>
            <pc:docMk/>
            <pc:sldMk cId="916370671" sldId="257"/>
            <ac:spMk id="39" creationId="{F420BC5C-C418-4843-B04B-6918968D0982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43:01.833" v="104"/>
          <ac:spMkLst>
            <pc:docMk/>
            <pc:sldMk cId="916370671" sldId="257"/>
            <ac:spMk id="40" creationId="{33AC4FE1-D370-43A6-96C5-076716BB1E76}"/>
          </ac:spMkLst>
        </pc:spChg>
        <pc:spChg chg="add del">
          <ac:chgData name="Zischler Tobias (zischtob)" userId="S::zischtob@students.zhaw.ch::ead6c8e4-2f03-4ba3-a644-67c92c84317c" providerId="AD" clId="Web-{CB0FDDDF-9DD2-4D31-BA26-A5F37F9578D5}" dt="2021-09-13T13:43:01.833" v="103"/>
          <ac:spMkLst>
            <pc:docMk/>
            <pc:sldMk cId="916370671" sldId="257"/>
            <ac:spMk id="41" creationId="{92BE0106-0C20-465B-A1BE-0BAC2737B1AD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43:01.833" v="104"/>
          <ac:spMkLst>
            <pc:docMk/>
            <pc:sldMk cId="916370671" sldId="257"/>
            <ac:spMk id="43" creationId="{4A3D569D-D3A6-49CA-A483-291E95DACA14}"/>
          </ac:spMkLst>
        </pc:spChg>
      </pc:sldChg>
      <pc:sldChg chg="addSp delSp modSp add replId">
        <pc:chgData name="Zischler Tobias (zischtob)" userId="S::zischtob@students.zhaw.ch::ead6c8e4-2f03-4ba3-a644-67c92c84317c" providerId="AD" clId="Web-{CB0FDDDF-9DD2-4D31-BA26-A5F37F9578D5}" dt="2021-09-13T13:28:18.941" v="25" actId="20577"/>
        <pc:sldMkLst>
          <pc:docMk/>
          <pc:sldMk cId="1058172476" sldId="258"/>
        </pc:sldMkLst>
        <pc:spChg chg="mod">
          <ac:chgData name="Zischler Tobias (zischtob)" userId="S::zischtob@students.zhaw.ch::ead6c8e4-2f03-4ba3-a644-67c92c84317c" providerId="AD" clId="Web-{CB0FDDDF-9DD2-4D31-BA26-A5F37F9578D5}" dt="2021-09-13T13:28:14.816" v="24" actId="20577"/>
          <ac:spMkLst>
            <pc:docMk/>
            <pc:sldMk cId="1058172476" sldId="258"/>
            <ac:spMk id="2" creationId="{00000000-0000-0000-0000-000000000000}"/>
          </ac:spMkLst>
        </pc:spChg>
        <pc:spChg chg="mod">
          <ac:chgData name="Zischler Tobias (zischtob)" userId="S::zischtob@students.zhaw.ch::ead6c8e4-2f03-4ba3-a644-67c92c84317c" providerId="AD" clId="Web-{CB0FDDDF-9DD2-4D31-BA26-A5F37F9578D5}" dt="2021-09-13T13:28:18.941" v="25" actId="20577"/>
          <ac:spMkLst>
            <pc:docMk/>
            <pc:sldMk cId="1058172476" sldId="258"/>
            <ac:spMk id="3" creationId="{00000000-0000-0000-0000-000000000000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28:02.910" v="16"/>
          <ac:spMkLst>
            <pc:docMk/>
            <pc:sldMk cId="1058172476" sldId="258"/>
            <ac:spMk id="26" creationId="{E20BB609-EF92-42DB-836C-0699A590B5CF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28:02.910" v="16"/>
          <ac:spMkLst>
            <pc:docMk/>
            <pc:sldMk cId="1058172476" sldId="258"/>
            <ac:spMk id="28" creationId="{B2C335F7-F61C-4EB4-80F2-4B1438FE66BB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28:02.910" v="16"/>
          <ac:spMkLst>
            <pc:docMk/>
            <pc:sldMk cId="1058172476" sldId="258"/>
            <ac:spMk id="30" creationId="{F1189494-2B67-46D2-93D6-A122A09BF6B2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28:02.910" v="16"/>
          <ac:spMkLst>
            <pc:docMk/>
            <pc:sldMk cId="1058172476" sldId="258"/>
            <ac:spMk id="35" creationId="{ADE57300-C7FF-4578-99A0-42B0295B123C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28:02.910" v="16"/>
          <ac:spMkLst>
            <pc:docMk/>
            <pc:sldMk cId="1058172476" sldId="258"/>
            <ac:spMk id="37" creationId="{DB8F8250-7A81-4A19-87AD-FFB2CE4E39A5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28:02.910" v="16"/>
          <ac:spMkLst>
            <pc:docMk/>
            <pc:sldMk cId="1058172476" sldId="258"/>
            <ac:spMk id="39" creationId="{F420BC5C-C418-4843-B04B-6918968D0982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28:02.910" v="16"/>
          <ac:spMkLst>
            <pc:docMk/>
            <pc:sldMk cId="1058172476" sldId="258"/>
            <ac:spMk id="41" creationId="{92BE0106-0C20-465B-A1BE-0BAC2737B1AD}"/>
          </ac:spMkLst>
        </pc:spChg>
      </pc:sldChg>
      <pc:sldChg chg="addSp delSp modSp add replId addAnim">
        <pc:chgData name="Zischler Tobias (zischtob)" userId="S::zischtob@students.zhaw.ch::ead6c8e4-2f03-4ba3-a644-67c92c84317c" providerId="AD" clId="Web-{CB0FDDDF-9DD2-4D31-BA26-A5F37F9578D5}" dt="2021-09-13T13:29:05.708" v="37"/>
        <pc:sldMkLst>
          <pc:docMk/>
          <pc:sldMk cId="3666987514" sldId="259"/>
        </pc:sldMkLst>
        <pc:spChg chg="mod">
          <ac:chgData name="Zischler Tobias (zischtob)" userId="S::zischtob@students.zhaw.ch::ead6c8e4-2f03-4ba3-a644-67c92c84317c" providerId="AD" clId="Web-{CB0FDDDF-9DD2-4D31-BA26-A5F37F9578D5}" dt="2021-09-13T13:29:05.708" v="36"/>
          <ac:spMkLst>
            <pc:docMk/>
            <pc:sldMk cId="3666987514" sldId="259"/>
            <ac:spMk id="2" creationId="{00000000-0000-0000-0000-000000000000}"/>
          </ac:spMkLst>
        </pc:spChg>
        <pc:spChg chg="mod">
          <ac:chgData name="Zischler Tobias (zischtob)" userId="S::zischtob@students.zhaw.ch::ead6c8e4-2f03-4ba3-a644-67c92c84317c" providerId="AD" clId="Web-{CB0FDDDF-9DD2-4D31-BA26-A5F37F9578D5}" dt="2021-09-13T13:29:05.708" v="36"/>
          <ac:spMkLst>
            <pc:docMk/>
            <pc:sldMk cId="3666987514" sldId="259"/>
            <ac:spMk id="3" creationId="{00000000-0000-0000-0000-000000000000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29:05.708" v="36"/>
          <ac:spMkLst>
            <pc:docMk/>
            <pc:sldMk cId="3666987514" sldId="259"/>
            <ac:spMk id="35" creationId="{ADE57300-C7FF-4578-99A0-42B0295B123C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29:05.708" v="36"/>
          <ac:spMkLst>
            <pc:docMk/>
            <pc:sldMk cId="3666987514" sldId="259"/>
            <ac:spMk id="37" creationId="{DB8F8250-7A81-4A19-87AD-FFB2CE4E39A5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29:05.708" v="36"/>
          <ac:spMkLst>
            <pc:docMk/>
            <pc:sldMk cId="3666987514" sldId="259"/>
            <ac:spMk id="39" creationId="{F420BC5C-C418-4843-B04B-6918968D0982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29:05.708" v="36"/>
          <ac:spMkLst>
            <pc:docMk/>
            <pc:sldMk cId="3666987514" sldId="259"/>
            <ac:spMk id="41" creationId="{92BE0106-0C20-465B-A1BE-0BAC2737B1AD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29:05.708" v="36"/>
          <ac:spMkLst>
            <pc:docMk/>
            <pc:sldMk cId="3666987514" sldId="259"/>
            <ac:spMk id="46" creationId="{E20BB609-EF92-42DB-836C-0699A590B5CF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29:05.708" v="36"/>
          <ac:spMkLst>
            <pc:docMk/>
            <pc:sldMk cId="3666987514" sldId="259"/>
            <ac:spMk id="48" creationId="{B2C335F7-F61C-4EB4-80F2-4B1438FE66BB}"/>
          </ac:spMkLst>
        </pc:spChg>
      </pc:sldChg>
      <pc:sldChg chg="addSp delSp modSp add ord replId">
        <pc:chgData name="Zischler Tobias (zischtob)" userId="S::zischtob@students.zhaw.ch::ead6c8e4-2f03-4ba3-a644-67c92c84317c" providerId="AD" clId="Web-{CB0FDDDF-9DD2-4D31-BA26-A5F37F9578D5}" dt="2021-09-13T13:41:06.800" v="80" actId="1076"/>
        <pc:sldMkLst>
          <pc:docMk/>
          <pc:sldMk cId="3970064240" sldId="260"/>
        </pc:sldMkLst>
        <pc:spChg chg="mod">
          <ac:chgData name="Zischler Tobias (zischtob)" userId="S::zischtob@students.zhaw.ch::ead6c8e4-2f03-4ba3-a644-67c92c84317c" providerId="AD" clId="Web-{CB0FDDDF-9DD2-4D31-BA26-A5F37F9578D5}" dt="2021-09-13T13:38:30.406" v="50" actId="20577"/>
          <ac:spMkLst>
            <pc:docMk/>
            <pc:sldMk cId="3970064240" sldId="260"/>
            <ac:spMk id="2" creationId="{00000000-0000-0000-0000-000000000000}"/>
          </ac:spMkLst>
        </pc:spChg>
        <pc:picChg chg="add del mod">
          <ac:chgData name="Zischler Tobias (zischtob)" userId="S::zischtob@students.zhaw.ch::ead6c8e4-2f03-4ba3-a644-67c92c84317c" providerId="AD" clId="Web-{CB0FDDDF-9DD2-4D31-BA26-A5F37F9578D5}" dt="2021-09-13T13:38:35.969" v="53"/>
          <ac:picMkLst>
            <pc:docMk/>
            <pc:sldMk cId="3970064240" sldId="260"/>
            <ac:picMk id="4" creationId="{05E892B4-6C47-4BAD-B16F-CD50A5BDAACE}"/>
          </ac:picMkLst>
        </pc:picChg>
        <pc:picChg chg="add mod">
          <ac:chgData name="Zischler Tobias (zischtob)" userId="S::zischtob@students.zhaw.ch::ead6c8e4-2f03-4ba3-a644-67c92c84317c" providerId="AD" clId="Web-{CB0FDDDF-9DD2-4D31-BA26-A5F37F9578D5}" dt="2021-09-13T13:41:06.800" v="80" actId="1076"/>
          <ac:picMkLst>
            <pc:docMk/>
            <pc:sldMk cId="3970064240" sldId="260"/>
            <ac:picMk id="5" creationId="{53CAFC17-DEA1-4BB1-AF9B-6001509AAA52}"/>
          </ac:picMkLst>
        </pc:picChg>
        <pc:picChg chg="add del mod ord">
          <ac:chgData name="Zischler Tobias (zischtob)" userId="S::zischtob@students.zhaw.ch::ead6c8e4-2f03-4ba3-a644-67c92c84317c" providerId="AD" clId="Web-{CB0FDDDF-9DD2-4D31-BA26-A5F37F9578D5}" dt="2021-09-13T13:40:45.377" v="75"/>
          <ac:picMkLst>
            <pc:docMk/>
            <pc:sldMk cId="3970064240" sldId="260"/>
            <ac:picMk id="6" creationId="{A8AF85CE-C49B-40AB-8484-D5F569E91400}"/>
          </ac:picMkLst>
        </pc:picChg>
      </pc:sldChg>
      <pc:sldChg chg="addSp delSp modSp add replId">
        <pc:chgData name="Zischler Tobias (zischtob)" userId="S::zischtob@students.zhaw.ch::ead6c8e4-2f03-4ba3-a644-67c92c84317c" providerId="AD" clId="Web-{CB0FDDDF-9DD2-4D31-BA26-A5F37F9578D5}" dt="2021-09-13T13:41:51.035" v="99" actId="14100"/>
        <pc:sldMkLst>
          <pc:docMk/>
          <pc:sldMk cId="2836317727" sldId="261"/>
        </pc:sldMkLst>
        <pc:spChg chg="mod">
          <ac:chgData name="Zischler Tobias (zischtob)" userId="S::zischtob@students.zhaw.ch::ead6c8e4-2f03-4ba3-a644-67c92c84317c" providerId="AD" clId="Web-{CB0FDDDF-9DD2-4D31-BA26-A5F37F9578D5}" dt="2021-09-13T13:41:41.285" v="97" actId="14100"/>
          <ac:spMkLst>
            <pc:docMk/>
            <pc:sldMk cId="2836317727" sldId="261"/>
            <ac:spMk id="2" creationId="{00000000-0000-0000-0000-000000000000}"/>
          </ac:spMkLst>
        </pc:spChg>
        <pc:spChg chg="mod">
          <ac:chgData name="Zischler Tobias (zischtob)" userId="S::zischtob@students.zhaw.ch::ead6c8e4-2f03-4ba3-a644-67c92c84317c" providerId="AD" clId="Web-{CB0FDDDF-9DD2-4D31-BA26-A5F37F9578D5}" dt="2021-09-13T13:41:51.035" v="99" actId="14100"/>
          <ac:spMkLst>
            <pc:docMk/>
            <pc:sldMk cId="2836317727" sldId="261"/>
            <ac:spMk id="3" creationId="{00000000-0000-0000-0000-000000000000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41:34.097" v="95"/>
          <ac:spMkLst>
            <pc:docMk/>
            <pc:sldMk cId="2836317727" sldId="261"/>
            <ac:spMk id="35" creationId="{ADE57300-C7FF-4578-99A0-42B0295B123C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41:34.097" v="95"/>
          <ac:spMkLst>
            <pc:docMk/>
            <pc:sldMk cId="2836317727" sldId="261"/>
            <ac:spMk id="37" creationId="{DB8F8250-7A81-4A19-87AD-FFB2CE4E39A5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41:34.097" v="95"/>
          <ac:spMkLst>
            <pc:docMk/>
            <pc:sldMk cId="2836317727" sldId="261"/>
            <ac:spMk id="39" creationId="{F420BC5C-C418-4843-B04B-6918968D0982}"/>
          </ac:spMkLst>
        </pc:spChg>
        <pc:spChg chg="del">
          <ac:chgData name="Zischler Tobias (zischtob)" userId="S::zischtob@students.zhaw.ch::ead6c8e4-2f03-4ba3-a644-67c92c84317c" providerId="AD" clId="Web-{CB0FDDDF-9DD2-4D31-BA26-A5F37F9578D5}" dt="2021-09-13T13:41:34.097" v="95"/>
          <ac:spMkLst>
            <pc:docMk/>
            <pc:sldMk cId="2836317727" sldId="261"/>
            <ac:spMk id="41" creationId="{92BE0106-0C20-465B-A1BE-0BAC2737B1AD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41:34.097" v="95"/>
          <ac:spMkLst>
            <pc:docMk/>
            <pc:sldMk cId="2836317727" sldId="261"/>
            <ac:spMk id="46" creationId="{E20BB609-EF92-42DB-836C-0699A590B5CF}"/>
          </ac:spMkLst>
        </pc:spChg>
        <pc:spChg chg="add">
          <ac:chgData name="Zischler Tobias (zischtob)" userId="S::zischtob@students.zhaw.ch::ead6c8e4-2f03-4ba3-a644-67c92c84317c" providerId="AD" clId="Web-{CB0FDDDF-9DD2-4D31-BA26-A5F37F9578D5}" dt="2021-09-13T13:41:34.097" v="95"/>
          <ac:spMkLst>
            <pc:docMk/>
            <pc:sldMk cId="2836317727" sldId="261"/>
            <ac:spMk id="48" creationId="{B2C335F7-F61C-4EB4-80F2-4B1438FE66BB}"/>
          </ac:spMkLst>
        </pc:spChg>
        <pc:picChg chg="del">
          <ac:chgData name="Zischler Tobias (zischtob)" userId="S::zischtob@students.zhaw.ch::ead6c8e4-2f03-4ba3-a644-67c92c84317c" providerId="AD" clId="Web-{CB0FDDDF-9DD2-4D31-BA26-A5F37F9578D5}" dt="2021-09-13T13:41:30.160" v="94"/>
          <ac:picMkLst>
            <pc:docMk/>
            <pc:sldMk cId="2836317727" sldId="261"/>
            <ac:picMk id="5" creationId="{53CAFC17-DEA1-4BB1-AF9B-6001509AAA52}"/>
          </ac:picMkLst>
        </pc:picChg>
      </pc:sldChg>
    </pc:docChg>
  </pc:docChgLst>
  <pc:docChgLst>
    <pc:chgData name="Zischler Tobias (zischtob)" userId="S::zischtob@students.zhaw.ch::ead6c8e4-2f03-4ba3-a644-67c92c84317c" providerId="AD" clId="Web-{BEE45BAF-2A56-4991-8B74-B2D702CE429D}"/>
    <pc:docChg chg="addSld modSld">
      <pc:chgData name="Zischler Tobias (zischtob)" userId="S::zischtob@students.zhaw.ch::ead6c8e4-2f03-4ba3-a644-67c92c84317c" providerId="AD" clId="Web-{BEE45BAF-2A56-4991-8B74-B2D702CE429D}" dt="2021-09-13T14:17:19.003" v="170" actId="1076"/>
      <pc:docMkLst>
        <pc:docMk/>
      </pc:docMkLst>
      <pc:sldChg chg="addSp modSp">
        <pc:chgData name="Zischler Tobias (zischtob)" userId="S::zischtob@students.zhaw.ch::ead6c8e4-2f03-4ba3-a644-67c92c84317c" providerId="AD" clId="Web-{BEE45BAF-2A56-4991-8B74-B2D702CE429D}" dt="2021-09-13T14:16:41.768" v="167" actId="14100"/>
        <pc:sldMkLst>
          <pc:docMk/>
          <pc:sldMk cId="109857222" sldId="256"/>
        </pc:sldMkLst>
        <pc:spChg chg="add mod">
          <ac:chgData name="Zischler Tobias (zischtob)" userId="S::zischtob@students.zhaw.ch::ead6c8e4-2f03-4ba3-a644-67c92c84317c" providerId="AD" clId="Web-{BEE45BAF-2A56-4991-8B74-B2D702CE429D}" dt="2021-09-13T14:07:56.583" v="102" actId="1076"/>
          <ac:spMkLst>
            <pc:docMk/>
            <pc:sldMk cId="109857222" sldId="256"/>
            <ac:spMk id="4" creationId="{F68C0BA6-B4A6-47B1-96B4-82ECF27EFC83}"/>
          </ac:spMkLst>
        </pc:spChg>
        <pc:picChg chg="mod">
          <ac:chgData name="Zischler Tobias (zischtob)" userId="S::zischtob@students.zhaw.ch::ead6c8e4-2f03-4ba3-a644-67c92c84317c" providerId="AD" clId="Web-{BEE45BAF-2A56-4991-8B74-B2D702CE429D}" dt="2021-09-13T14:16:41.768" v="167" actId="14100"/>
          <ac:picMkLst>
            <pc:docMk/>
            <pc:sldMk cId="109857222" sldId="256"/>
            <ac:picMk id="44" creationId="{BEDE0B8E-5381-4E5A-948B-FEE3B59E3974}"/>
          </ac:picMkLst>
        </pc:picChg>
      </pc:sldChg>
      <pc:sldChg chg="addSp delSp modSp mod setBg">
        <pc:chgData name="Zischler Tobias (zischtob)" userId="S::zischtob@students.zhaw.ch::ead6c8e4-2f03-4ba3-a644-67c92c84317c" providerId="AD" clId="Web-{BEE45BAF-2A56-4991-8B74-B2D702CE429D}" dt="2021-09-13T14:16:12.939" v="166" actId="1076"/>
        <pc:sldMkLst>
          <pc:docMk/>
          <pc:sldMk cId="916370671" sldId="257"/>
        </pc:sldMkLst>
        <pc:spChg chg="mod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2" creationId="{00000000-0000-0000-0000-000000000000}"/>
          </ac:spMkLst>
        </pc:spChg>
        <pc:spChg chg="mod">
          <ac:chgData name="Zischler Tobias (zischtob)" userId="S::zischtob@students.zhaw.ch::ead6c8e4-2f03-4ba3-a644-67c92c84317c" providerId="AD" clId="Web-{BEE45BAF-2A56-4991-8B74-B2D702CE429D}" dt="2021-09-13T14:13:59.514" v="151" actId="1076"/>
          <ac:spMkLst>
            <pc:docMk/>
            <pc:sldMk cId="916370671" sldId="257"/>
            <ac:spMk id="3" creationId="{00000000-0000-0000-0000-000000000000}"/>
          </ac:spMkLst>
        </pc:spChg>
        <pc:spChg chg="add mod">
          <ac:chgData name="Zischler Tobias (zischtob)" userId="S::zischtob@students.zhaw.ch::ead6c8e4-2f03-4ba3-a644-67c92c84317c" providerId="AD" clId="Web-{BEE45BAF-2A56-4991-8B74-B2D702CE429D}" dt="2021-09-13T14:16:12.939" v="166" actId="1076"/>
          <ac:spMkLst>
            <pc:docMk/>
            <pc:sldMk cId="916370671" sldId="257"/>
            <ac:spMk id="5" creationId="{5425FD61-7B38-4575-A471-99CF64C66BE2}"/>
          </ac:spMkLst>
        </pc:spChg>
        <pc:spChg chg="del ord">
          <ac:chgData name="Zischler Tobias (zischtob)" userId="S::zischtob@students.zhaw.ch::ead6c8e4-2f03-4ba3-a644-67c92c84317c" providerId="AD" clId="Web-{BEE45BAF-2A56-4991-8B74-B2D702CE429D}" dt="2021-09-13T14:12:37.027" v="139"/>
          <ac:spMkLst>
            <pc:docMk/>
            <pc:sldMk cId="916370671" sldId="257"/>
            <ac:spMk id="34" creationId="{ADE57300-C7FF-4578-99A0-42B0295B123C}"/>
          </ac:spMkLst>
        </pc:spChg>
        <pc:spChg chg="del ord">
          <ac:chgData name="Zischler Tobias (zischtob)" userId="S::zischtob@students.zhaw.ch::ead6c8e4-2f03-4ba3-a644-67c92c84317c" providerId="AD" clId="Web-{BEE45BAF-2A56-4991-8B74-B2D702CE429D}" dt="2021-09-13T14:12:37.027" v="139"/>
          <ac:spMkLst>
            <pc:docMk/>
            <pc:sldMk cId="916370671" sldId="257"/>
            <ac:spMk id="36" creationId="{DB8F8250-7A81-4A19-87AD-FFB2CE4E39A5}"/>
          </ac:spMkLst>
        </pc:spChg>
        <pc:spChg chg="del ord">
          <ac:chgData name="Zischler Tobias (zischtob)" userId="S::zischtob@students.zhaw.ch::ead6c8e4-2f03-4ba3-a644-67c92c84317c" providerId="AD" clId="Web-{BEE45BAF-2A56-4991-8B74-B2D702CE429D}" dt="2021-09-13T14:12:37.027" v="139"/>
          <ac:spMkLst>
            <pc:docMk/>
            <pc:sldMk cId="916370671" sldId="257"/>
            <ac:spMk id="38" creationId="{4E17AA97-89A7-45C1-B813-BFF6C23D79E1}"/>
          </ac:spMkLst>
        </pc:spChg>
        <pc:spChg chg="del">
          <ac:chgData name="Zischler Tobias (zischtob)" userId="S::zischtob@students.zhaw.ch::ead6c8e4-2f03-4ba3-a644-67c92c84317c" providerId="AD" clId="Web-{BEE45BAF-2A56-4991-8B74-B2D702CE429D}" dt="2021-09-13T14:12:37.027" v="139"/>
          <ac:spMkLst>
            <pc:docMk/>
            <pc:sldMk cId="916370671" sldId="257"/>
            <ac:spMk id="40" creationId="{33AC4FE1-D370-43A6-96C5-076716BB1E76}"/>
          </ac:spMkLst>
        </pc:spChg>
        <pc:spChg chg="del">
          <ac:chgData name="Zischler Tobias (zischtob)" userId="S::zischtob@students.zhaw.ch::ead6c8e4-2f03-4ba3-a644-67c92c84317c" providerId="AD" clId="Web-{BEE45BAF-2A56-4991-8B74-B2D702CE429D}" dt="2021-09-13T14:12:37.027" v="139"/>
          <ac:spMkLst>
            <pc:docMk/>
            <pc:sldMk cId="916370671" sldId="257"/>
            <ac:spMk id="43" creationId="{4A3D569D-D3A6-49CA-A483-291E95DACA14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48" creationId="{E20BB609-EF92-42DB-836C-0699A590B5CF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50" creationId="{ECF0998E-D577-43EA-A7B8-E3EC67F75955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52" creationId="{B2C335F7-F61C-4EB4-80F2-4B1438FE66BB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54" creationId="{E7DC364D-882B-4786-89FB-1703C1A5CFF0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56" creationId="{F1189494-2B67-46D2-93D6-A122A09BF6B2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61" creationId="{E20BB609-EF92-42DB-836C-0699A590B5CF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63" creationId="{7508F7DC-CA28-4ACE-AF79-D7E98ED1BFA3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65" creationId="{9AB20218-A500-457C-B65C-F3D198B1F717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13:33.841" v="146"/>
          <ac:spMkLst>
            <pc:docMk/>
            <pc:sldMk cId="916370671" sldId="257"/>
            <ac:spMk id="67" creationId="{B2C335F7-F61C-4EB4-80F2-4B1438FE66BB}"/>
          </ac:spMkLst>
        </pc:spChg>
        <pc:picChg chg="add mod ord">
          <ac:chgData name="Zischler Tobias (zischtob)" userId="S::zischtob@students.zhaw.ch::ead6c8e4-2f03-4ba3-a644-67c92c84317c" providerId="AD" clId="Web-{BEE45BAF-2A56-4991-8B74-B2D702CE429D}" dt="2021-09-13T14:12:37.027" v="139"/>
          <ac:picMkLst>
            <pc:docMk/>
            <pc:sldMk cId="916370671" sldId="257"/>
            <ac:picMk id="4" creationId="{82C955BB-E920-40D9-BCB8-2FB4EE2A989B}"/>
          </ac:picMkLst>
        </pc:picChg>
      </pc:sldChg>
      <pc:sldChg chg="addSp delSp modSp mod setBg addAnim delAnim">
        <pc:chgData name="Zischler Tobias (zischtob)" userId="S::zischtob@students.zhaw.ch::ead6c8e4-2f03-4ba3-a644-67c92c84317c" providerId="AD" clId="Web-{BEE45BAF-2A56-4991-8B74-B2D702CE429D}" dt="2021-09-13T14:06:02.815" v="78" actId="20577"/>
        <pc:sldMkLst>
          <pc:docMk/>
          <pc:sldMk cId="1058172476" sldId="258"/>
        </pc:sldMkLst>
        <pc:spChg chg="mod">
          <ac:chgData name="Zischler Tobias (zischtob)" userId="S::zischtob@students.zhaw.ch::ead6c8e4-2f03-4ba3-a644-67c92c84317c" providerId="AD" clId="Web-{BEE45BAF-2A56-4991-8B74-B2D702CE429D}" dt="2021-09-13T14:04:50.032" v="57"/>
          <ac:spMkLst>
            <pc:docMk/>
            <pc:sldMk cId="1058172476" sldId="258"/>
            <ac:spMk id="2" creationId="{00000000-0000-0000-0000-000000000000}"/>
          </ac:spMkLst>
        </pc:spChg>
        <pc:spChg chg="mod">
          <ac:chgData name="Zischler Tobias (zischtob)" userId="S::zischtob@students.zhaw.ch::ead6c8e4-2f03-4ba3-a644-67c92c84317c" providerId="AD" clId="Web-{BEE45BAF-2A56-4991-8B74-B2D702CE429D}" dt="2021-09-13T14:06:02.815" v="78" actId="20577"/>
          <ac:spMkLst>
            <pc:docMk/>
            <pc:sldMk cId="1058172476" sldId="258"/>
            <ac:spMk id="3" creationId="{00000000-0000-0000-0000-000000000000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3:01.513" v="54"/>
          <ac:spMkLst>
            <pc:docMk/>
            <pc:sldMk cId="1058172476" sldId="258"/>
            <ac:spMk id="35" creationId="{ADE57300-C7FF-4578-99A0-42B0295B123C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3:01.513" v="54"/>
          <ac:spMkLst>
            <pc:docMk/>
            <pc:sldMk cId="1058172476" sldId="258"/>
            <ac:spMk id="37" creationId="{DB8F8250-7A81-4A19-87AD-FFB2CE4E39A5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3:01.513" v="54"/>
          <ac:spMkLst>
            <pc:docMk/>
            <pc:sldMk cId="1058172476" sldId="258"/>
            <ac:spMk id="39" creationId="{F420BC5C-C418-4843-B04B-6918968D0982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3:01.513" v="54"/>
          <ac:spMkLst>
            <pc:docMk/>
            <pc:sldMk cId="1058172476" sldId="258"/>
            <ac:spMk id="41" creationId="{92BE0106-0C20-465B-A1BE-0BAC2737B1AD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4:50.032" v="57"/>
          <ac:spMkLst>
            <pc:docMk/>
            <pc:sldMk cId="1058172476" sldId="258"/>
            <ac:spMk id="43" creationId="{E20BB609-EF92-42DB-836C-0699A590B5CF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4:50.032" v="57"/>
          <ac:spMkLst>
            <pc:docMk/>
            <pc:sldMk cId="1058172476" sldId="258"/>
            <ac:spMk id="44" creationId="{637992A9-1E8C-4E57-B4F4-EE2D38E504A2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4:50.032" v="57"/>
          <ac:spMkLst>
            <pc:docMk/>
            <pc:sldMk cId="1058172476" sldId="258"/>
            <ac:spMk id="45" creationId="{B2C335F7-F61C-4EB4-80F2-4B1438FE66BB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3:01.498" v="53"/>
          <ac:spMkLst>
            <pc:docMk/>
            <pc:sldMk cId="1058172476" sldId="258"/>
            <ac:spMk id="46" creationId="{E20BB609-EF92-42DB-836C-0699A590B5CF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04:50.032" v="57"/>
          <ac:spMkLst>
            <pc:docMk/>
            <pc:sldMk cId="1058172476" sldId="258"/>
            <ac:spMk id="47" creationId="{E20BB609-EF92-42DB-836C-0699A590B5CF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3:01.498" v="53"/>
          <ac:spMkLst>
            <pc:docMk/>
            <pc:sldMk cId="1058172476" sldId="258"/>
            <ac:spMk id="48" creationId="{7508F7DC-CA28-4ACE-AF79-D7E98ED1BFA3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04:50.032" v="57"/>
          <ac:spMkLst>
            <pc:docMk/>
            <pc:sldMk cId="1058172476" sldId="258"/>
            <ac:spMk id="49" creationId="{7508F7DC-CA28-4ACE-AF79-D7E98ED1BFA3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3:01.498" v="53"/>
          <ac:spMkLst>
            <pc:docMk/>
            <pc:sldMk cId="1058172476" sldId="258"/>
            <ac:spMk id="50" creationId="{9AB20218-A500-457C-B65C-F3D198B1F717}"/>
          </ac:spMkLst>
        </pc:spChg>
        <pc:spChg chg="add del">
          <ac:chgData name="Zischler Tobias (zischtob)" userId="S::zischtob@students.zhaw.ch::ead6c8e4-2f03-4ba3-a644-67c92c84317c" providerId="AD" clId="Web-{BEE45BAF-2A56-4991-8B74-B2D702CE429D}" dt="2021-09-13T14:03:01.498" v="53"/>
          <ac:spMkLst>
            <pc:docMk/>
            <pc:sldMk cId="1058172476" sldId="258"/>
            <ac:spMk id="52" creationId="{B2C335F7-F61C-4EB4-80F2-4B1438FE66BB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04:50.032" v="57"/>
          <ac:spMkLst>
            <pc:docMk/>
            <pc:sldMk cId="1058172476" sldId="258"/>
            <ac:spMk id="54" creationId="{9AB20218-A500-457C-B65C-F3D198B1F717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04:50.032" v="57"/>
          <ac:spMkLst>
            <pc:docMk/>
            <pc:sldMk cId="1058172476" sldId="258"/>
            <ac:spMk id="56" creationId="{B2C335F7-F61C-4EB4-80F2-4B1438FE66BB}"/>
          </ac:spMkLst>
        </pc:spChg>
        <pc:picChg chg="add del mod ord">
          <ac:chgData name="Zischler Tobias (zischtob)" userId="S::zischtob@students.zhaw.ch::ead6c8e4-2f03-4ba3-a644-67c92c84317c" providerId="AD" clId="Web-{BEE45BAF-2A56-4991-8B74-B2D702CE429D}" dt="2021-09-13T14:04:45.891" v="56"/>
          <ac:picMkLst>
            <pc:docMk/>
            <pc:sldMk cId="1058172476" sldId="258"/>
            <ac:picMk id="4" creationId="{138EA49B-C7A0-4B74-B426-8A0B1AA1D408}"/>
          </ac:picMkLst>
        </pc:picChg>
        <pc:picChg chg="add mod ord">
          <ac:chgData name="Zischler Tobias (zischtob)" userId="S::zischtob@students.zhaw.ch::ead6c8e4-2f03-4ba3-a644-67c92c84317c" providerId="AD" clId="Web-{BEE45BAF-2A56-4991-8B74-B2D702CE429D}" dt="2021-09-13T14:04:50.032" v="57"/>
          <ac:picMkLst>
            <pc:docMk/>
            <pc:sldMk cId="1058172476" sldId="258"/>
            <ac:picMk id="5" creationId="{700E9FFE-6EE4-4197-AD39-CDFFCDDC28DA}"/>
          </ac:picMkLst>
        </pc:picChg>
      </pc:sldChg>
      <pc:sldChg chg="modSp">
        <pc:chgData name="Zischler Tobias (zischtob)" userId="S::zischtob@students.zhaw.ch::ead6c8e4-2f03-4ba3-a644-67c92c84317c" providerId="AD" clId="Web-{BEE45BAF-2A56-4991-8B74-B2D702CE429D}" dt="2021-09-13T14:17:19.003" v="170" actId="1076"/>
        <pc:sldMkLst>
          <pc:docMk/>
          <pc:sldMk cId="3970064240" sldId="260"/>
        </pc:sldMkLst>
        <pc:picChg chg="mod">
          <ac:chgData name="Zischler Tobias (zischtob)" userId="S::zischtob@students.zhaw.ch::ead6c8e4-2f03-4ba3-a644-67c92c84317c" providerId="AD" clId="Web-{BEE45BAF-2A56-4991-8B74-B2D702CE429D}" dt="2021-09-13T14:17:19.003" v="170" actId="1076"/>
          <ac:picMkLst>
            <pc:docMk/>
            <pc:sldMk cId="3970064240" sldId="260"/>
            <ac:picMk id="5" creationId="{53CAFC17-DEA1-4BB1-AF9B-6001509AAA52}"/>
          </ac:picMkLst>
        </pc:picChg>
      </pc:sldChg>
      <pc:sldChg chg="modSp">
        <pc:chgData name="Zischler Tobias (zischtob)" userId="S::zischtob@students.zhaw.ch::ead6c8e4-2f03-4ba3-a644-67c92c84317c" providerId="AD" clId="Web-{BEE45BAF-2A56-4991-8B74-B2D702CE429D}" dt="2021-09-13T14:08:45.178" v="105" actId="20577"/>
        <pc:sldMkLst>
          <pc:docMk/>
          <pc:sldMk cId="2836317727" sldId="261"/>
        </pc:sldMkLst>
        <pc:spChg chg="mod">
          <ac:chgData name="Zischler Tobias (zischtob)" userId="S::zischtob@students.zhaw.ch::ead6c8e4-2f03-4ba3-a644-67c92c84317c" providerId="AD" clId="Web-{BEE45BAF-2A56-4991-8B74-B2D702CE429D}" dt="2021-09-13T14:08:45.178" v="105" actId="20577"/>
          <ac:spMkLst>
            <pc:docMk/>
            <pc:sldMk cId="2836317727" sldId="261"/>
            <ac:spMk id="3" creationId="{00000000-0000-0000-0000-000000000000}"/>
          </ac:spMkLst>
        </pc:spChg>
      </pc:sldChg>
      <pc:sldChg chg="addSp delSp modSp add mod replId setBg addAnim modNotes">
        <pc:chgData name="Zischler Tobias (zischtob)" userId="S::zischtob@students.zhaw.ch::ead6c8e4-2f03-4ba3-a644-67c92c84317c" providerId="AD" clId="Web-{BEE45BAF-2A56-4991-8B74-B2D702CE429D}" dt="2021-09-13T14:10:57.681" v="130" actId="1076"/>
        <pc:sldMkLst>
          <pc:docMk/>
          <pc:sldMk cId="1237578246" sldId="262"/>
        </pc:sldMkLst>
        <pc:spChg chg="mod">
          <ac:chgData name="Zischler Tobias (zischtob)" userId="S::zischtob@students.zhaw.ch::ead6c8e4-2f03-4ba3-a644-67c92c84317c" providerId="AD" clId="Web-{BEE45BAF-2A56-4991-8B74-B2D702CE429D}" dt="2021-09-13T14:10:18.571" v="115"/>
          <ac:spMkLst>
            <pc:docMk/>
            <pc:sldMk cId="1237578246" sldId="262"/>
            <ac:spMk id="2" creationId="{00000000-0000-0000-0000-000000000000}"/>
          </ac:spMkLst>
        </pc:spChg>
        <pc:spChg chg="del">
          <ac:chgData name="Zischler Tobias (zischtob)" userId="S::zischtob@students.zhaw.ch::ead6c8e4-2f03-4ba3-a644-67c92c84317c" providerId="AD" clId="Web-{BEE45BAF-2A56-4991-8B74-B2D702CE429D}" dt="2021-09-13T14:09:17.460" v="109"/>
          <ac:spMkLst>
            <pc:docMk/>
            <pc:sldMk cId="1237578246" sldId="262"/>
            <ac:spMk id="3" creationId="{00000000-0000-0000-0000-000000000000}"/>
          </ac:spMkLst>
        </pc:spChg>
        <pc:spChg chg="add mod">
          <ac:chgData name="Zischler Tobias (zischtob)" userId="S::zischtob@students.zhaw.ch::ead6c8e4-2f03-4ba3-a644-67c92c84317c" providerId="AD" clId="Web-{BEE45BAF-2A56-4991-8B74-B2D702CE429D}" dt="2021-09-13T14:10:57.681" v="130" actId="1076"/>
          <ac:spMkLst>
            <pc:docMk/>
            <pc:sldMk cId="1237578246" sldId="262"/>
            <ac:spMk id="5" creationId="{3FF50916-E4D3-4C8C-A66D-D0FF4FFC099C}"/>
          </ac:spMkLst>
        </pc:spChg>
        <pc:spChg chg="del">
          <ac:chgData name="Zischler Tobias (zischtob)" userId="S::zischtob@students.zhaw.ch::ead6c8e4-2f03-4ba3-a644-67c92c84317c" providerId="AD" clId="Web-{BEE45BAF-2A56-4991-8B74-B2D702CE429D}" dt="2021-09-13T14:10:18.571" v="115"/>
          <ac:spMkLst>
            <pc:docMk/>
            <pc:sldMk cId="1237578246" sldId="262"/>
            <ac:spMk id="46" creationId="{E20BB609-EF92-42DB-836C-0699A590B5CF}"/>
          </ac:spMkLst>
        </pc:spChg>
        <pc:spChg chg="del">
          <ac:chgData name="Zischler Tobias (zischtob)" userId="S::zischtob@students.zhaw.ch::ead6c8e4-2f03-4ba3-a644-67c92c84317c" providerId="AD" clId="Web-{BEE45BAF-2A56-4991-8B74-B2D702CE429D}" dt="2021-09-13T14:10:18.571" v="115"/>
          <ac:spMkLst>
            <pc:docMk/>
            <pc:sldMk cId="1237578246" sldId="262"/>
            <ac:spMk id="48" creationId="{B2C335F7-F61C-4EB4-80F2-4B1438FE66BB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10:18.571" v="115"/>
          <ac:spMkLst>
            <pc:docMk/>
            <pc:sldMk cId="1237578246" sldId="262"/>
            <ac:spMk id="53" creationId="{E20BB609-EF92-42DB-836C-0699A590B5CF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10:18.571" v="115"/>
          <ac:spMkLst>
            <pc:docMk/>
            <pc:sldMk cId="1237578246" sldId="262"/>
            <ac:spMk id="55" creationId="{7508F7DC-CA28-4ACE-AF79-D7E98ED1BFA3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10:18.571" v="115"/>
          <ac:spMkLst>
            <pc:docMk/>
            <pc:sldMk cId="1237578246" sldId="262"/>
            <ac:spMk id="57" creationId="{9AB20218-A500-457C-B65C-F3D198B1F717}"/>
          </ac:spMkLst>
        </pc:spChg>
        <pc:spChg chg="add">
          <ac:chgData name="Zischler Tobias (zischtob)" userId="S::zischtob@students.zhaw.ch::ead6c8e4-2f03-4ba3-a644-67c92c84317c" providerId="AD" clId="Web-{BEE45BAF-2A56-4991-8B74-B2D702CE429D}" dt="2021-09-13T14:10:18.571" v="115"/>
          <ac:spMkLst>
            <pc:docMk/>
            <pc:sldMk cId="1237578246" sldId="262"/>
            <ac:spMk id="59" creationId="{B2C335F7-F61C-4EB4-80F2-4B1438FE66BB}"/>
          </ac:spMkLst>
        </pc:spChg>
        <pc:picChg chg="add mod ord">
          <ac:chgData name="Zischler Tobias (zischtob)" userId="S::zischtob@students.zhaw.ch::ead6c8e4-2f03-4ba3-a644-67c92c84317c" providerId="AD" clId="Web-{BEE45BAF-2A56-4991-8B74-B2D702CE429D}" dt="2021-09-13T14:10:18.571" v="115"/>
          <ac:picMkLst>
            <pc:docMk/>
            <pc:sldMk cId="1237578246" sldId="262"/>
            <ac:picMk id="6" creationId="{9ED0AA95-197B-4068-9390-BF1D52815934}"/>
          </ac:picMkLst>
        </pc:picChg>
      </pc:sldChg>
    </pc:docChg>
  </pc:docChgLst>
  <pc:docChgLst>
    <pc:chgData name="Filliger Christian (fillich1)" userId="S::fillich1@students.zhaw.ch::5abb0c65-0b4a-413d-87d0-4c6df8cdfbfa" providerId="AD" clId="Web-{E15BBF2D-91A5-4E7D-92F1-43C2DEA3D847}"/>
    <pc:docChg chg="modSld">
      <pc:chgData name="Filliger Christian (fillich1)" userId="S::fillich1@students.zhaw.ch::5abb0c65-0b4a-413d-87d0-4c6df8cdfbfa" providerId="AD" clId="Web-{E15BBF2D-91A5-4E7D-92F1-43C2DEA3D847}" dt="2021-09-13T13:39:10.469" v="6" actId="1076"/>
      <pc:docMkLst>
        <pc:docMk/>
      </pc:docMkLst>
      <pc:sldChg chg="addSp delSp modSp mod setBg delAnim">
        <pc:chgData name="Filliger Christian (fillich1)" userId="S::fillich1@students.zhaw.ch::5abb0c65-0b4a-413d-87d0-4c6df8cdfbfa" providerId="AD" clId="Web-{E15BBF2D-91A5-4E7D-92F1-43C2DEA3D847}" dt="2021-09-13T13:39:10.469" v="6" actId="1076"/>
        <pc:sldMkLst>
          <pc:docMk/>
          <pc:sldMk cId="3666987514" sldId="259"/>
        </pc:sldMkLst>
        <pc:spChg chg="mod">
          <ac:chgData name="Filliger Christian (fillich1)" userId="S::fillich1@students.zhaw.ch::5abb0c65-0b4a-413d-87d0-4c6df8cdfbfa" providerId="AD" clId="Web-{E15BBF2D-91A5-4E7D-92F1-43C2DEA3D847}" dt="2021-09-13T13:39:04.219" v="5"/>
          <ac:spMkLst>
            <pc:docMk/>
            <pc:sldMk cId="3666987514" sldId="259"/>
            <ac:spMk id="2" creationId="{00000000-0000-0000-0000-000000000000}"/>
          </ac:spMkLst>
        </pc:spChg>
        <pc:spChg chg="mod">
          <ac:chgData name="Filliger Christian (fillich1)" userId="S::fillich1@students.zhaw.ch::5abb0c65-0b4a-413d-87d0-4c6df8cdfbfa" providerId="AD" clId="Web-{E15BBF2D-91A5-4E7D-92F1-43C2DEA3D847}" dt="2021-09-13T13:39:04.219" v="5"/>
          <ac:spMkLst>
            <pc:docMk/>
            <pc:sldMk cId="3666987514" sldId="259"/>
            <ac:spMk id="3" creationId="{00000000-0000-0000-0000-000000000000}"/>
          </ac:spMkLst>
        </pc:spChg>
        <pc:spChg chg="add del">
          <ac:chgData name="Filliger Christian (fillich1)" userId="S::fillich1@students.zhaw.ch::5abb0c65-0b4a-413d-87d0-4c6df8cdfbfa" providerId="AD" clId="Web-{E15BBF2D-91A5-4E7D-92F1-43C2DEA3D847}" dt="2021-09-13T13:39:04.219" v="5"/>
          <ac:spMkLst>
            <pc:docMk/>
            <pc:sldMk cId="3666987514" sldId="259"/>
            <ac:spMk id="46" creationId="{E20BB609-EF92-42DB-836C-0699A590B5CF}"/>
          </ac:spMkLst>
        </pc:spChg>
        <pc:spChg chg="add del">
          <ac:chgData name="Filliger Christian (fillich1)" userId="S::fillich1@students.zhaw.ch::5abb0c65-0b4a-413d-87d0-4c6df8cdfbfa" providerId="AD" clId="Web-{E15BBF2D-91A5-4E7D-92F1-43C2DEA3D847}" dt="2021-09-13T13:39:04.219" v="5"/>
          <ac:spMkLst>
            <pc:docMk/>
            <pc:sldMk cId="3666987514" sldId="259"/>
            <ac:spMk id="48" creationId="{B2C335F7-F61C-4EB4-80F2-4B1438FE66BB}"/>
          </ac:spMkLst>
        </pc:spChg>
        <pc:spChg chg="add del">
          <ac:chgData name="Filliger Christian (fillich1)" userId="S::fillich1@students.zhaw.ch::5abb0c65-0b4a-413d-87d0-4c6df8cdfbfa" providerId="AD" clId="Web-{E15BBF2D-91A5-4E7D-92F1-43C2DEA3D847}" dt="2021-09-13T13:39:04.219" v="5"/>
          <ac:spMkLst>
            <pc:docMk/>
            <pc:sldMk cId="3666987514" sldId="259"/>
            <ac:spMk id="53" creationId="{FAF3766F-DEF3-4802-BB0D-7A18EDD9704F}"/>
          </ac:spMkLst>
        </pc:spChg>
        <pc:spChg chg="add del">
          <ac:chgData name="Filliger Christian (fillich1)" userId="S::fillich1@students.zhaw.ch::5abb0c65-0b4a-413d-87d0-4c6df8cdfbfa" providerId="AD" clId="Web-{E15BBF2D-91A5-4E7D-92F1-43C2DEA3D847}" dt="2021-09-13T13:39:04.219" v="5"/>
          <ac:spMkLst>
            <pc:docMk/>
            <pc:sldMk cId="3666987514" sldId="259"/>
            <ac:spMk id="55" creationId="{B2C335F7-F61C-4EB4-80F2-4B1438FE66BB}"/>
          </ac:spMkLst>
        </pc:spChg>
        <pc:spChg chg="add del">
          <ac:chgData name="Filliger Christian (fillich1)" userId="S::fillich1@students.zhaw.ch::5abb0c65-0b4a-413d-87d0-4c6df8cdfbfa" providerId="AD" clId="Web-{E15BBF2D-91A5-4E7D-92F1-43C2DEA3D847}" dt="2021-09-13T13:39:04.219" v="5"/>
          <ac:spMkLst>
            <pc:docMk/>
            <pc:sldMk cId="3666987514" sldId="259"/>
            <ac:spMk id="57" creationId="{F1189494-2B67-46D2-93D6-A122A09BF6B2}"/>
          </ac:spMkLst>
        </pc:spChg>
        <pc:picChg chg="add mod">
          <ac:chgData name="Filliger Christian (fillich1)" userId="S::fillich1@students.zhaw.ch::5abb0c65-0b4a-413d-87d0-4c6df8cdfbfa" providerId="AD" clId="Web-{E15BBF2D-91A5-4E7D-92F1-43C2DEA3D847}" dt="2021-09-13T13:39:10.469" v="6" actId="1076"/>
          <ac:picMkLst>
            <pc:docMk/>
            <pc:sldMk cId="3666987514" sldId="259"/>
            <ac:picMk id="4" creationId="{9F71E475-2E55-420F-BD59-6D3BE62556A3}"/>
          </ac:picMkLst>
        </pc:picChg>
      </pc:sldChg>
    </pc:docChg>
  </pc:docChgLst>
  <pc:docChgLst>
    <pc:chgData name="Christian Filliger" userId="5abb0c65-0b4a-413d-87d0-4c6df8cdfbfa" providerId="ADAL" clId="{772B2514-C169-46A2-A017-F218F4877B08}"/>
    <pc:docChg chg="undo custSel modSld">
      <pc:chgData name="Christian Filliger" userId="5abb0c65-0b4a-413d-87d0-4c6df8cdfbfa" providerId="ADAL" clId="{772B2514-C169-46A2-A017-F218F4877B08}" dt="2021-09-14T07:28:34.414" v="880" actId="1076"/>
      <pc:docMkLst>
        <pc:docMk/>
      </pc:docMkLst>
      <pc:sldChg chg="addSp delSp modSp mod">
        <pc:chgData name="Christian Filliger" userId="5abb0c65-0b4a-413d-87d0-4c6df8cdfbfa" providerId="ADAL" clId="{772B2514-C169-46A2-A017-F218F4877B08}" dt="2021-09-13T16:27:50.146" v="537" actId="1076"/>
        <pc:sldMkLst>
          <pc:docMk/>
          <pc:sldMk cId="3666987514" sldId="259"/>
        </pc:sldMkLst>
        <pc:picChg chg="del">
          <ac:chgData name="Christian Filliger" userId="5abb0c65-0b4a-413d-87d0-4c6df8cdfbfa" providerId="ADAL" clId="{772B2514-C169-46A2-A017-F218F4877B08}" dt="2021-09-13T15:40:20.615" v="521" actId="478"/>
          <ac:picMkLst>
            <pc:docMk/>
            <pc:sldMk cId="3666987514" sldId="259"/>
            <ac:picMk id="5" creationId="{59D0A206-723E-4476-99EC-868A96F0C41A}"/>
          </ac:picMkLst>
        </pc:picChg>
        <pc:picChg chg="add del mod">
          <ac:chgData name="Christian Filliger" userId="5abb0c65-0b4a-413d-87d0-4c6df8cdfbfa" providerId="ADAL" clId="{772B2514-C169-46A2-A017-F218F4877B08}" dt="2021-09-13T16:27:22.798" v="526" actId="478"/>
          <ac:picMkLst>
            <pc:docMk/>
            <pc:sldMk cId="3666987514" sldId="259"/>
            <ac:picMk id="6" creationId="{7C6CC24F-5C75-4723-9A91-387DB2F2D9BF}"/>
          </ac:picMkLst>
        </pc:picChg>
        <pc:picChg chg="add mod">
          <ac:chgData name="Christian Filliger" userId="5abb0c65-0b4a-413d-87d0-4c6df8cdfbfa" providerId="ADAL" clId="{772B2514-C169-46A2-A017-F218F4877B08}" dt="2021-09-13T16:27:46.879" v="536" actId="1076"/>
          <ac:picMkLst>
            <pc:docMk/>
            <pc:sldMk cId="3666987514" sldId="259"/>
            <ac:picMk id="8" creationId="{B3486393-395B-4CE4-B8E5-E028932EE9EA}"/>
          </ac:picMkLst>
        </pc:picChg>
        <pc:picChg chg="add mod">
          <ac:chgData name="Christian Filliger" userId="5abb0c65-0b4a-413d-87d0-4c6df8cdfbfa" providerId="ADAL" clId="{772B2514-C169-46A2-A017-F218F4877B08}" dt="2021-09-13T16:27:50.146" v="537" actId="1076"/>
          <ac:picMkLst>
            <pc:docMk/>
            <pc:sldMk cId="3666987514" sldId="259"/>
            <ac:picMk id="10" creationId="{C759BF71-F554-44B0-8CAE-0CE25F645493}"/>
          </ac:picMkLst>
        </pc:picChg>
      </pc:sldChg>
      <pc:sldChg chg="addSp delSp modSp mod">
        <pc:chgData name="Christian Filliger" userId="5abb0c65-0b4a-413d-87d0-4c6df8cdfbfa" providerId="ADAL" clId="{772B2514-C169-46A2-A017-F218F4877B08}" dt="2021-09-14T07:28:34.414" v="880" actId="1076"/>
        <pc:sldMkLst>
          <pc:docMk/>
          <pc:sldMk cId="2836317727" sldId="261"/>
        </pc:sldMkLst>
        <pc:spChg chg="mod">
          <ac:chgData name="Christian Filliger" userId="5abb0c65-0b4a-413d-87d0-4c6df8cdfbfa" providerId="ADAL" clId="{772B2514-C169-46A2-A017-F218F4877B08}" dt="2021-09-14T07:11:32.436" v="822" actId="20577"/>
          <ac:spMkLst>
            <pc:docMk/>
            <pc:sldMk cId="2836317727" sldId="261"/>
            <ac:spMk id="2" creationId="{00000000-0000-0000-0000-000000000000}"/>
          </ac:spMkLst>
        </pc:spChg>
        <pc:spChg chg="mod">
          <ac:chgData name="Christian Filliger" userId="5abb0c65-0b4a-413d-87d0-4c6df8cdfbfa" providerId="ADAL" clId="{772B2514-C169-46A2-A017-F218F4877B08}" dt="2021-09-14T07:11:47.929" v="830" actId="20577"/>
          <ac:spMkLst>
            <pc:docMk/>
            <pc:sldMk cId="2836317727" sldId="261"/>
            <ac:spMk id="3" creationId="{00000000-0000-0000-0000-000000000000}"/>
          </ac:spMkLst>
        </pc:spChg>
        <pc:spChg chg="add mod">
          <ac:chgData name="Christian Filliger" userId="5abb0c65-0b4a-413d-87d0-4c6df8cdfbfa" providerId="ADAL" clId="{772B2514-C169-46A2-A017-F218F4877B08}" dt="2021-09-14T07:28:34.414" v="880" actId="1076"/>
          <ac:spMkLst>
            <pc:docMk/>
            <pc:sldMk cId="2836317727" sldId="261"/>
            <ac:spMk id="8" creationId="{010891AA-6FAC-46DF-A4E6-862ACCA3474A}"/>
          </ac:spMkLst>
        </pc:spChg>
        <pc:picChg chg="add del mod">
          <ac:chgData name="Christian Filliger" userId="5abb0c65-0b4a-413d-87d0-4c6df8cdfbfa" providerId="ADAL" clId="{772B2514-C169-46A2-A017-F218F4877B08}" dt="2021-09-13T16:40:18.688" v="622" actId="478"/>
          <ac:picMkLst>
            <pc:docMk/>
            <pc:sldMk cId="2836317727" sldId="261"/>
            <ac:picMk id="5" creationId="{131902D2-1DF8-4A96-A9AE-1EED591CC68D}"/>
          </ac:picMkLst>
        </pc:picChg>
        <pc:picChg chg="add mod ord">
          <ac:chgData name="Christian Filliger" userId="5abb0c65-0b4a-413d-87d0-4c6df8cdfbfa" providerId="ADAL" clId="{772B2514-C169-46A2-A017-F218F4877B08}" dt="2021-09-13T16:42:22.165" v="808" actId="14100"/>
          <ac:picMkLst>
            <pc:docMk/>
            <pc:sldMk cId="2836317727" sldId="261"/>
            <ac:picMk id="7" creationId="{F88985D6-E2BF-45FB-AA8B-9AF6F35BF0C9}"/>
          </ac:picMkLst>
        </pc:picChg>
      </pc:sldChg>
    </pc:docChg>
  </pc:docChgLst>
  <pc:docChgLst>
    <pc:chgData name="Zischler Tobias (zischtob)" userId="S::zischtob@students.zhaw.ch::ead6c8e4-2f03-4ba3-a644-67c92c84317c" providerId="AD" clId="Web-{01C28E38-E9A0-4A56-8330-2E88EF5A828F}"/>
    <pc:docChg chg="modSld">
      <pc:chgData name="Zischler Tobias (zischtob)" userId="S::zischtob@students.zhaw.ch::ead6c8e4-2f03-4ba3-a644-67c92c84317c" providerId="AD" clId="Web-{01C28E38-E9A0-4A56-8330-2E88EF5A828F}" dt="2021-09-14T07:27:05.232" v="2"/>
      <pc:docMkLst>
        <pc:docMk/>
      </pc:docMkLst>
      <pc:sldChg chg="addSp delSp modSp">
        <pc:chgData name="Zischler Tobias (zischtob)" userId="S::zischtob@students.zhaw.ch::ead6c8e4-2f03-4ba3-a644-67c92c84317c" providerId="AD" clId="Web-{01C28E38-E9A0-4A56-8330-2E88EF5A828F}" dt="2021-09-14T07:27:05.232" v="2"/>
        <pc:sldMkLst>
          <pc:docMk/>
          <pc:sldMk cId="1058172476" sldId="258"/>
        </pc:sldMkLst>
        <pc:spChg chg="add del">
          <ac:chgData name="Zischler Tobias (zischtob)" userId="S::zischtob@students.zhaw.ch::ead6c8e4-2f03-4ba3-a644-67c92c84317c" providerId="AD" clId="Web-{01C28E38-E9A0-4A56-8330-2E88EF5A828F}" dt="2021-09-14T07:16:11.016" v="1"/>
          <ac:spMkLst>
            <pc:docMk/>
            <pc:sldMk cId="1058172476" sldId="258"/>
            <ac:spMk id="4" creationId="{DFB4B2B5-10DD-4234-B346-7C73EC94DAD5}"/>
          </ac:spMkLst>
        </pc:spChg>
        <pc:spChg chg="mod">
          <ac:chgData name="Zischler Tobias (zischtob)" userId="S::zischtob@students.zhaw.ch::ead6c8e4-2f03-4ba3-a644-67c92c84317c" providerId="AD" clId="Web-{01C28E38-E9A0-4A56-8330-2E88EF5A828F}" dt="2021-09-14T07:27:05.232" v="2"/>
          <ac:spMkLst>
            <pc:docMk/>
            <pc:sldMk cId="1058172476" sldId="258"/>
            <ac:spMk id="9" creationId="{BEFD2C00-8F14-4AC0-BE79-539D1E04AA37}"/>
          </ac:spMkLst>
        </pc:spChg>
      </pc:sldChg>
    </pc:docChg>
  </pc:docChgLst>
  <pc:docChgLst>
    <pc:chgData name="Filliger Christian (fillich1)" userId="S::fillich1@students.zhaw.ch::5abb0c65-0b4a-413d-87d0-4c6df8cdfbfa" providerId="AD" clId="Web-{E6F31D45-1419-4F46-AC61-59CAE38BA413}"/>
    <pc:docChg chg="modSld">
      <pc:chgData name="Filliger Christian (fillich1)" userId="S::fillich1@students.zhaw.ch::5abb0c65-0b4a-413d-87d0-4c6df8cdfbfa" providerId="AD" clId="Web-{E6F31D45-1419-4F46-AC61-59CAE38BA413}" dt="2021-09-13T14:29:44.533" v="4" actId="1076"/>
      <pc:docMkLst>
        <pc:docMk/>
      </pc:docMkLst>
      <pc:sldChg chg="addSp delSp modSp">
        <pc:chgData name="Filliger Christian (fillich1)" userId="S::fillich1@students.zhaw.ch::5abb0c65-0b4a-413d-87d0-4c6df8cdfbfa" providerId="AD" clId="Web-{E6F31D45-1419-4F46-AC61-59CAE38BA413}" dt="2021-09-13T14:29:44.533" v="4" actId="1076"/>
        <pc:sldMkLst>
          <pc:docMk/>
          <pc:sldMk cId="3666987514" sldId="259"/>
        </pc:sldMkLst>
        <pc:picChg chg="del">
          <ac:chgData name="Filliger Christian (fillich1)" userId="S::fillich1@students.zhaw.ch::5abb0c65-0b4a-413d-87d0-4c6df8cdfbfa" providerId="AD" clId="Web-{E6F31D45-1419-4F46-AC61-59CAE38BA413}" dt="2021-09-13T14:29:24.642" v="0"/>
          <ac:picMkLst>
            <pc:docMk/>
            <pc:sldMk cId="3666987514" sldId="259"/>
            <ac:picMk id="4" creationId="{9F71E475-2E55-420F-BD59-6D3BE62556A3}"/>
          </ac:picMkLst>
        </pc:picChg>
        <pc:picChg chg="add mod">
          <ac:chgData name="Filliger Christian (fillich1)" userId="S::fillich1@students.zhaw.ch::5abb0c65-0b4a-413d-87d0-4c6df8cdfbfa" providerId="AD" clId="Web-{E6F31D45-1419-4F46-AC61-59CAE38BA413}" dt="2021-09-13T14:29:44.533" v="4" actId="1076"/>
          <ac:picMkLst>
            <pc:docMk/>
            <pc:sldMk cId="3666987514" sldId="259"/>
            <ac:picMk id="5" creationId="{59D0A206-723E-4476-99EC-868A96F0C41A}"/>
          </ac:picMkLst>
        </pc:picChg>
      </pc:sldChg>
    </pc:docChg>
  </pc:docChgLst>
  <pc:docChgLst>
    <pc:chgData name="Shakir Omar (shakioma)" userId="S::shakioma@students.zhaw.ch::6a9c25f0-82d4-4096-af6d-6af6a91ecba6" providerId="AD" clId="Web-{2BA80EDC-ECBA-4A75-AC59-C19741E05739}"/>
    <pc:docChg chg="modSld">
      <pc:chgData name="Shakir Omar (shakioma)" userId="S::shakioma@students.zhaw.ch::6a9c25f0-82d4-4096-af6d-6af6a91ecba6" providerId="AD" clId="Web-{2BA80EDC-ECBA-4A75-AC59-C19741E05739}" dt="2021-09-14T05:57:43.732" v="17"/>
      <pc:docMkLst>
        <pc:docMk/>
      </pc:docMkLst>
      <pc:sldChg chg="addSp delSp modSp">
        <pc:chgData name="Shakir Omar (shakioma)" userId="S::shakioma@students.zhaw.ch::6a9c25f0-82d4-4096-af6d-6af6a91ecba6" providerId="AD" clId="Web-{2BA80EDC-ECBA-4A75-AC59-C19741E05739}" dt="2021-09-14T05:57:43.732" v="17"/>
        <pc:sldMkLst>
          <pc:docMk/>
          <pc:sldMk cId="3666987514" sldId="259"/>
        </pc:sldMkLst>
        <pc:spChg chg="del">
          <ac:chgData name="Shakir Omar (shakioma)" userId="S::shakioma@students.zhaw.ch::6a9c25f0-82d4-4096-af6d-6af6a91ecba6" providerId="AD" clId="Web-{2BA80EDC-ECBA-4A75-AC59-C19741E05739}" dt="2021-09-14T05:54:41.566" v="0"/>
          <ac:spMkLst>
            <pc:docMk/>
            <pc:sldMk cId="3666987514" sldId="259"/>
            <ac:spMk id="3" creationId="{00000000-0000-0000-0000-000000000000}"/>
          </ac:spMkLst>
        </pc:spChg>
        <pc:spChg chg="add del">
          <ac:chgData name="Shakir Omar (shakioma)" userId="S::shakioma@students.zhaw.ch::6a9c25f0-82d4-4096-af6d-6af6a91ecba6" providerId="AD" clId="Web-{2BA80EDC-ECBA-4A75-AC59-C19741E05739}" dt="2021-09-14T05:57:43.732" v="17"/>
          <ac:spMkLst>
            <pc:docMk/>
            <pc:sldMk cId="3666987514" sldId="259"/>
            <ac:spMk id="4" creationId="{A00D1F6A-81D6-4373-9B52-FABD098FBF17}"/>
          </ac:spMkLst>
        </pc:spChg>
        <pc:spChg chg="add del mod">
          <ac:chgData name="Shakir Omar (shakioma)" userId="S::shakioma@students.zhaw.ch::6a9c25f0-82d4-4096-af6d-6af6a91ecba6" providerId="AD" clId="Web-{2BA80EDC-ECBA-4A75-AC59-C19741E05739}" dt="2021-09-14T05:57:38.795" v="16"/>
          <ac:spMkLst>
            <pc:docMk/>
            <pc:sldMk cId="3666987514" sldId="259"/>
            <ac:spMk id="5" creationId="{1294A5B3-AC1D-4675-AE6E-40F1A6A67729}"/>
          </ac:spMkLst>
        </pc:spChg>
        <pc:spChg chg="add mod">
          <ac:chgData name="Shakir Omar (shakioma)" userId="S::shakioma@students.zhaw.ch::6a9c25f0-82d4-4096-af6d-6af6a91ecba6" providerId="AD" clId="Web-{2BA80EDC-ECBA-4A75-AC59-C19741E05739}" dt="2021-09-14T05:57:09.824" v="14" actId="1076"/>
          <ac:spMkLst>
            <pc:docMk/>
            <pc:sldMk cId="3666987514" sldId="259"/>
            <ac:spMk id="6" creationId="{57DFA042-969B-49D1-9E7D-5552AB318E8D}"/>
          </ac:spMkLst>
        </pc:spChg>
      </pc:sldChg>
    </pc:docChg>
  </pc:docChgLst>
  <pc:docChgLst>
    <pc:chgData name="Zischler Tobias (zischtob)" userId="S::zischtob@students.zhaw.ch::ead6c8e4-2f03-4ba3-a644-67c92c84317c" providerId="AD" clId="Web-{87EFE631-DC49-44AB-AC3B-79476F6A73EB}"/>
    <pc:docChg chg="modSld">
      <pc:chgData name="Zischler Tobias (zischtob)" userId="S::zischtob@students.zhaw.ch::ead6c8e4-2f03-4ba3-a644-67c92c84317c" providerId="AD" clId="Web-{87EFE631-DC49-44AB-AC3B-79476F6A73EB}" dt="2021-09-14T12:57:00.889" v="1" actId="20577"/>
      <pc:docMkLst>
        <pc:docMk/>
      </pc:docMkLst>
      <pc:sldChg chg="modSp">
        <pc:chgData name="Zischler Tobias (zischtob)" userId="S::zischtob@students.zhaw.ch::ead6c8e4-2f03-4ba3-a644-67c92c84317c" providerId="AD" clId="Web-{87EFE631-DC49-44AB-AC3B-79476F6A73EB}" dt="2021-09-14T12:57:00.889" v="1" actId="20577"/>
        <pc:sldMkLst>
          <pc:docMk/>
          <pc:sldMk cId="109857222" sldId="256"/>
        </pc:sldMkLst>
        <pc:spChg chg="mod">
          <ac:chgData name="Zischler Tobias (zischtob)" userId="S::zischtob@students.zhaw.ch::ead6c8e4-2f03-4ba3-a644-67c92c84317c" providerId="AD" clId="Web-{87EFE631-DC49-44AB-AC3B-79476F6A73EB}" dt="2021-09-14T12:57:00.889" v="1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Preisig Felix (preisfel)" userId="a28307cb-2cbd-4dd7-b6c2-91bee637a23b" providerId="ADAL" clId="{6952AAEB-C4B4-48F3-B6CC-DA92131819AF}"/>
    <pc:docChg chg="undo custSel modSld">
      <pc:chgData name="Preisig Felix (preisfel)" userId="a28307cb-2cbd-4dd7-b6c2-91bee637a23b" providerId="ADAL" clId="{6952AAEB-C4B4-48F3-B6CC-DA92131819AF}" dt="2021-09-14T07:52:22.592" v="311" actId="20577"/>
      <pc:docMkLst>
        <pc:docMk/>
      </pc:docMkLst>
      <pc:sldChg chg="addSp modSp mod">
        <pc:chgData name="Preisig Felix (preisfel)" userId="a28307cb-2cbd-4dd7-b6c2-91bee637a23b" providerId="ADAL" clId="{6952AAEB-C4B4-48F3-B6CC-DA92131819AF}" dt="2021-09-14T07:52:22.592" v="311" actId="20577"/>
        <pc:sldMkLst>
          <pc:docMk/>
          <pc:sldMk cId="1058172476" sldId="258"/>
        </pc:sldMkLst>
        <pc:spChg chg="add mod">
          <ac:chgData name="Preisig Felix (preisfel)" userId="a28307cb-2cbd-4dd7-b6c2-91bee637a23b" providerId="ADAL" clId="{6952AAEB-C4B4-48F3-B6CC-DA92131819AF}" dt="2021-09-14T07:52:22.592" v="311" actId="20577"/>
          <ac:spMkLst>
            <pc:docMk/>
            <pc:sldMk cId="1058172476" sldId="258"/>
            <ac:spMk id="9" creationId="{BEFD2C00-8F14-4AC0-BE79-539D1E04AA37}"/>
          </ac:spMkLst>
        </pc:spChg>
        <pc:picChg chg="mod modCrop">
          <ac:chgData name="Preisig Felix (preisfel)" userId="a28307cb-2cbd-4dd7-b6c2-91bee637a23b" providerId="ADAL" clId="{6952AAEB-C4B4-48F3-B6CC-DA92131819AF}" dt="2021-09-14T07:12:09.918" v="271" actId="732"/>
          <ac:picMkLst>
            <pc:docMk/>
            <pc:sldMk cId="1058172476" sldId="258"/>
            <ac:picMk id="5" creationId="{700E9FFE-6EE4-4197-AD39-CDFFCDDC28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F5667-8196-4611-A41C-A942522E6E0A}" type="datetimeFigureOut">
              <a:rPr lang="en-GB"/>
              <a:t>14/09/2021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A5C36-B823-46E6-986D-BA4F8258C62C}" type="slidenum">
              <a:rPr lang="en-GB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23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Was </a:t>
            </a:r>
            <a:r>
              <a:rPr lang="en-US" err="1"/>
              <a:t>findet</a:t>
            </a:r>
            <a:r>
              <a:rPr lang="en-US"/>
              <a:t> </a:t>
            </a:r>
            <a:r>
              <a:rPr lang="en-US" err="1"/>
              <a:t>vom</a:t>
            </a:r>
            <a:r>
              <a:rPr lang="en-US"/>
              <a:t> Tool/was </a:t>
            </a:r>
            <a:r>
              <a:rPr lang="en-US" err="1"/>
              <a:t>wollt</a:t>
            </a:r>
            <a:r>
              <a:rPr lang="en-US"/>
              <a:t> </a:t>
            </a:r>
            <a:r>
              <a:rPr lang="en-US" err="1"/>
              <a:t>ihr</a:t>
            </a:r>
            <a:r>
              <a:rPr lang="en-US"/>
              <a:t> </a:t>
            </a:r>
            <a:r>
              <a:rPr lang="en-US" err="1"/>
              <a:t>noch</a:t>
            </a:r>
            <a:r>
              <a:rPr lang="en-US"/>
              <a:t>?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Würdet</a:t>
            </a:r>
            <a:r>
              <a:rPr lang="en-US"/>
              <a:t> </a:t>
            </a:r>
            <a:r>
              <a:rPr lang="en-US" err="1"/>
              <a:t>ihr</a:t>
            </a:r>
            <a:r>
              <a:rPr lang="en-US"/>
              <a:t> Home-Office </a:t>
            </a:r>
            <a:r>
              <a:rPr lang="en-US" err="1"/>
              <a:t>wegen</a:t>
            </a:r>
            <a:r>
              <a:rPr lang="en-US"/>
              <a:t> Klimas in </a:t>
            </a:r>
            <a:r>
              <a:rPr lang="en-US" err="1"/>
              <a:t>betracht</a:t>
            </a:r>
            <a:r>
              <a:rPr lang="en-US"/>
              <a:t> </a:t>
            </a:r>
            <a:r>
              <a:rPr lang="en-US" err="1"/>
              <a:t>ziehen</a:t>
            </a:r>
            <a:r>
              <a:rPr lang="en-US"/>
              <a:t>?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err="1"/>
              <a:t>Welche</a:t>
            </a:r>
            <a:r>
              <a:rPr lang="en-US"/>
              <a:t> </a:t>
            </a:r>
            <a:r>
              <a:rPr lang="en-US" err="1"/>
              <a:t>Informationen</a:t>
            </a:r>
            <a:r>
              <a:rPr lang="en-US"/>
              <a:t> </a:t>
            </a:r>
            <a:r>
              <a:rPr lang="en-US" err="1"/>
              <a:t>wären</a:t>
            </a:r>
            <a:r>
              <a:rPr lang="en-US"/>
              <a:t> </a:t>
            </a:r>
            <a:r>
              <a:rPr lang="en-US" err="1"/>
              <a:t>für</a:t>
            </a:r>
            <a:r>
              <a:rPr lang="en-US"/>
              <a:t> </a:t>
            </a:r>
            <a:r>
              <a:rPr lang="en-US" err="1"/>
              <a:t>euch</a:t>
            </a:r>
            <a:r>
              <a:rPr lang="en-US"/>
              <a:t> </a:t>
            </a:r>
            <a:r>
              <a:rPr lang="en-US" err="1"/>
              <a:t>noch</a:t>
            </a:r>
            <a:r>
              <a:rPr lang="en-US"/>
              <a:t> </a:t>
            </a:r>
            <a:r>
              <a:rPr lang="en-US" err="1"/>
              <a:t>nötig</a:t>
            </a:r>
            <a:r>
              <a:rPr lang="en-US"/>
              <a:t> </a:t>
            </a:r>
            <a:r>
              <a:rPr lang="en-US" err="1"/>
              <a:t>damit</a:t>
            </a:r>
            <a:r>
              <a:rPr lang="en-US"/>
              <a:t> </a:t>
            </a:r>
            <a:r>
              <a:rPr lang="en-US" err="1"/>
              <a:t>ihr</a:t>
            </a:r>
            <a:r>
              <a:rPr lang="en-US"/>
              <a:t> die website </a:t>
            </a:r>
            <a:r>
              <a:rPr lang="en-US" err="1"/>
              <a:t>täglich</a:t>
            </a:r>
            <a:r>
              <a:rPr lang="en-US"/>
              <a:t> </a:t>
            </a:r>
            <a:r>
              <a:rPr lang="en-US" err="1"/>
              <a:t>brauchen</a:t>
            </a:r>
            <a:r>
              <a:rPr lang="en-US"/>
              <a:t> </a:t>
            </a:r>
            <a:r>
              <a:rPr lang="en-US" err="1"/>
              <a:t>würdet</a:t>
            </a:r>
            <a:r>
              <a:rPr lang="en-US"/>
              <a:t>?</a:t>
            </a:r>
            <a:endParaRPr lang="en-GB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5C36-B823-46E6-986D-BA4F8258C62C}" type="slidenum">
              <a:rPr lang="en-GB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7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7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6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6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8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5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9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3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ebix.com/creating-continuous-improvement-within-transportation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6" descr="A picture containing indoor, computer, close&#10;&#10;Description automatically generated">
            <a:extLst>
              <a:ext uri="{FF2B5EF4-FFF2-40B4-BE49-F238E27FC236}">
                <a16:creationId xmlns:a16="http://schemas.microsoft.com/office/drawing/2014/main" id="{324EF1E0-1D6D-4FBB-94D4-799EBE7D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" y="3734"/>
            <a:ext cx="12179029" cy="6855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897343"/>
            <a:ext cx="5021182" cy="16533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4800">
                <a:solidFill>
                  <a:srgbClr val="FFFFFF"/>
                </a:solidFill>
              </a:rPr>
              <a:t>co</a:t>
            </a:r>
            <a:r>
              <a:rPr lang="en-GB" sz="4800" baseline="-25000">
                <a:solidFill>
                  <a:srgbClr val="FFFFFF"/>
                </a:solidFill>
              </a:rPr>
              <a:t>2</a:t>
            </a:r>
            <a:r>
              <a:rPr lang="en-GB" sz="4800">
                <a:solidFill>
                  <a:srgbClr val="FFFFFF"/>
                </a:solidFill>
              </a:rPr>
              <a:t>mmute Web-Applikation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516359" cy="1724029"/>
          </a:xfrm>
        </p:spPr>
        <p:txBody>
          <a:bodyPr anchor="t"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  <a:p>
            <a:endParaRPr lang="en-GB" i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i="0" dirty="0">
                <a:solidFill>
                  <a:schemeClr val="bg1"/>
                </a:solidFill>
                <a:ea typeface="+mn-lt"/>
                <a:cs typeface="+mn-lt"/>
              </a:rPr>
              <a:t>Christian </a:t>
            </a:r>
            <a:r>
              <a:rPr lang="en-GB" i="0" dirty="0" err="1">
                <a:solidFill>
                  <a:schemeClr val="bg1"/>
                </a:solidFill>
                <a:ea typeface="+mn-lt"/>
                <a:cs typeface="+mn-lt"/>
              </a:rPr>
              <a:t>Filliger</a:t>
            </a:r>
            <a:r>
              <a:rPr lang="en-GB" i="0" dirty="0">
                <a:solidFill>
                  <a:schemeClr val="bg1"/>
                </a:solidFill>
                <a:ea typeface="+mn-lt"/>
                <a:cs typeface="+mn-lt"/>
              </a:rPr>
              <a:t>, Felix </a:t>
            </a:r>
            <a:r>
              <a:rPr lang="en-GB" i="0" dirty="0" err="1">
                <a:solidFill>
                  <a:schemeClr val="bg1"/>
                </a:solidFill>
                <a:ea typeface="+mn-lt"/>
                <a:cs typeface="+mn-lt"/>
              </a:rPr>
              <a:t>Preisig</a:t>
            </a:r>
            <a:r>
              <a:rPr lang="en-GB" i="0" dirty="0">
                <a:solidFill>
                  <a:schemeClr val="bg1"/>
                </a:solidFill>
                <a:ea typeface="+mn-lt"/>
                <a:cs typeface="+mn-lt"/>
              </a:rPr>
              <a:t>, Omar Shakir, Samuel Stalder, Tobias Zischler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4" descr="Logo&#10;&#10;Description automatically generated">
            <a:extLst>
              <a:ext uri="{FF2B5EF4-FFF2-40B4-BE49-F238E27FC236}">
                <a16:creationId xmlns:a16="http://schemas.microsoft.com/office/drawing/2014/main" id="{BEDE0B8E-5381-4E5A-948B-FEE3B59E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123" y="505838"/>
            <a:ext cx="2937753" cy="1468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8C0BA6-B4A6-47B1-96B4-82ECF27EFC83}"/>
              </a:ext>
            </a:extLst>
          </p:cNvPr>
          <p:cNvSpPr txBox="1"/>
          <p:nvPr/>
        </p:nvSpPr>
        <p:spPr>
          <a:xfrm>
            <a:off x="9285591" y="6259209"/>
            <a:ext cx="4288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Foto: Joseph Chan auf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Unsplash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car, outdoor&#10;&#10;Description automatically generated">
            <a:extLst>
              <a:ext uri="{FF2B5EF4-FFF2-40B4-BE49-F238E27FC236}">
                <a16:creationId xmlns:a16="http://schemas.microsoft.com/office/drawing/2014/main" id="{82C955BB-E920-40D9-BCB8-2FB4EE2A9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0" r="-1" b="943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Inhalt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70" y="3525805"/>
            <a:ext cx="8720710" cy="26536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i="0" err="1">
                <a:solidFill>
                  <a:srgbClr val="FFFFFF"/>
                </a:solidFill>
              </a:rPr>
              <a:t>Einleitung</a:t>
            </a:r>
            <a:endParaRPr lang="en-US" sz="2800" err="1">
              <a:solidFill>
                <a:srgbClr val="FFFFFF"/>
              </a:solidFill>
            </a:endParaRPr>
          </a:p>
          <a:p>
            <a:r>
              <a:rPr lang="en-US" sz="2800" i="0" err="1">
                <a:solidFill>
                  <a:srgbClr val="FFFFFF"/>
                </a:solidFill>
              </a:rPr>
              <a:t>Berechnungsgrundlage</a:t>
            </a:r>
            <a:endParaRPr lang="en-US" sz="2800" i="0">
              <a:solidFill>
                <a:srgbClr val="FFFFFF"/>
              </a:solidFill>
            </a:endParaRPr>
          </a:p>
          <a:p>
            <a:r>
              <a:rPr lang="en-US" sz="2800" i="0" err="1">
                <a:solidFill>
                  <a:srgbClr val="FFFFFF"/>
                </a:solidFill>
              </a:rPr>
              <a:t>Prototyp</a:t>
            </a:r>
            <a:endParaRPr lang="en-US" sz="2800" i="0">
              <a:solidFill>
                <a:srgbClr val="FFFFFF"/>
              </a:solidFill>
            </a:endParaRPr>
          </a:p>
          <a:p>
            <a:r>
              <a:rPr lang="en-US" sz="2800" i="0" err="1">
                <a:solidFill>
                  <a:srgbClr val="FFFFFF"/>
                </a:solidFill>
              </a:rPr>
              <a:t>Kritische</a:t>
            </a:r>
            <a:r>
              <a:rPr lang="en-US" sz="2800" i="0">
                <a:solidFill>
                  <a:srgbClr val="FFFFFF"/>
                </a:solidFill>
              </a:rPr>
              <a:t> </a:t>
            </a:r>
            <a:r>
              <a:rPr lang="en-US" sz="2800" i="0" err="1">
                <a:solidFill>
                  <a:srgbClr val="FFFFFF"/>
                </a:solidFill>
              </a:rPr>
              <a:t>Würdigung</a:t>
            </a:r>
            <a:endParaRPr lang="en-US" sz="2800" i="0">
              <a:solidFill>
                <a:srgbClr val="FFFFFF"/>
              </a:solidFill>
            </a:endParaRPr>
          </a:p>
          <a:p>
            <a:r>
              <a:rPr lang="en-US" sz="2800" i="0" err="1">
                <a:solidFill>
                  <a:srgbClr val="FFFFFF"/>
                </a:solidFill>
              </a:rPr>
              <a:t>Diskussion</a:t>
            </a:r>
            <a:endParaRPr lang="en-US" sz="2800" i="0">
              <a:solidFill>
                <a:srgbClr val="FFFF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5FD61-7B38-4575-A471-99CF64C66BE2}"/>
              </a:ext>
            </a:extLst>
          </p:cNvPr>
          <p:cNvSpPr txBox="1"/>
          <p:nvPr/>
        </p:nvSpPr>
        <p:spPr>
          <a:xfrm>
            <a:off x="9026187" y="6291634"/>
            <a:ext cx="33376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Foto: Eduardo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Enrietti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auf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Unsplash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37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sky, outdoor, train&#10;&#10;Description automatically generated">
            <a:extLst>
              <a:ext uri="{FF2B5EF4-FFF2-40B4-BE49-F238E27FC236}">
                <a16:creationId xmlns:a16="http://schemas.microsoft.com/office/drawing/2014/main" id="{700E9FFE-6EE4-4197-AD39-CDFFCDDC2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0121" r="31800" b="32400"/>
          <a:stretch/>
        </p:blipFill>
        <p:spPr>
          <a:xfrm>
            <a:off x="19" y="9"/>
            <a:ext cx="12188953" cy="6857992"/>
          </a:xfrm>
          <a:prstGeom prst="rect">
            <a:avLst/>
          </a:prstGeom>
        </p:spPr>
      </p:pic>
      <p:sp>
        <p:nvSpPr>
          <p:cNvPr id="49" name="Rectangle 51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Einleitung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70" y="6319804"/>
            <a:ext cx="8720710" cy="394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i="0">
                <a:solidFill>
                  <a:schemeClr val="bg1"/>
                </a:solidFill>
                <a:ea typeface="+mn-lt"/>
                <a:cs typeface="+mn-lt"/>
              </a:rPr>
              <a:t>Foto: Alwin Kroon auf </a:t>
            </a:r>
            <a:r>
              <a:rPr lang="en-US" sz="1400" i="0" err="1">
                <a:solidFill>
                  <a:schemeClr val="bg1"/>
                </a:solidFill>
                <a:ea typeface="+mn-lt"/>
                <a:cs typeface="+mn-lt"/>
              </a:rPr>
              <a:t>Unsplash</a:t>
            </a:r>
            <a:r>
              <a:rPr lang="en-US" sz="1400" i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EFD2C00-8F14-4AC0-BE79-539D1E04AA37}"/>
              </a:ext>
            </a:extLst>
          </p:cNvPr>
          <p:cNvSpPr txBox="1">
            <a:spLocks/>
          </p:cNvSpPr>
          <p:nvPr/>
        </p:nvSpPr>
        <p:spPr>
          <a:xfrm>
            <a:off x="549133" y="1849701"/>
            <a:ext cx="11219233" cy="1869445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i="0">
                <a:solidFill>
                  <a:srgbClr val="FFFFFF"/>
                </a:solidFill>
              </a:rPr>
              <a:t>Gelegentliche Home-Office-Tage. </a:t>
            </a:r>
            <a:r>
              <a:rPr lang="de-CH" sz="2000" i="0">
                <a:solidFill>
                  <a:srgbClr val="FFFFFF"/>
                </a:solidFill>
              </a:rPr>
              <a:t>(mindestens ein Mal pro Monat)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i="0">
                <a:solidFill>
                  <a:srgbClr val="FFFFFF"/>
                </a:solidFill>
              </a:rPr>
              <a:t>Ein Drittel der Schweizerische Arbeitskraft könnte es machen.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i="0">
                <a:solidFill>
                  <a:srgbClr val="FFFFFF"/>
                </a:solidFill>
              </a:rPr>
              <a:t>Was zeichnet sich dabei auf den persönlichen CO</a:t>
            </a:r>
            <a:r>
              <a:rPr lang="de-CH" sz="2800" i="0" baseline="-25000">
                <a:solidFill>
                  <a:srgbClr val="FFFFFF"/>
                </a:solidFill>
              </a:rPr>
              <a:t>2</a:t>
            </a:r>
            <a:r>
              <a:rPr lang="de-CH" sz="2800" i="0">
                <a:solidFill>
                  <a:srgbClr val="FFFFFF"/>
                </a:solidFill>
              </a:rPr>
              <a:t> Fussabdruck ab?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sz="2800" i="0">
              <a:solidFill>
                <a:srgbClr val="FFFFFF"/>
              </a:solidFill>
            </a:endParaRPr>
          </a:p>
          <a:p>
            <a:endParaRPr lang="de-CH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7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Berechnungsgrundlage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86393-395B-4CE4-B8E5-E028932E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82" y="2282091"/>
            <a:ext cx="9146835" cy="1852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9BF71-F554-44B0-8CAE-0CE25F64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18" y="4511773"/>
            <a:ext cx="3764361" cy="1417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FA042-969B-49D1-9E7D-5552AB318E8D}"/>
              </a:ext>
            </a:extLst>
          </p:cNvPr>
          <p:cNvSpPr txBox="1"/>
          <p:nvPr/>
        </p:nvSpPr>
        <p:spPr>
          <a:xfrm>
            <a:off x="646793" y="6316435"/>
            <a:ext cx="11687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Quelle: https://www.epa.gov/sites/default/files/2016-03/documents/stationaryemissions_3_2016.pdf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6160"/>
            <a:ext cx="5021183" cy="18487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Prototyp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70" y="3019425"/>
            <a:ext cx="5021183" cy="302572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endParaRPr lang="en-US" sz="2000" i="0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CAFC17-DEA1-4BB1-AF9B-6001509AA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785" y="506921"/>
            <a:ext cx="3175284" cy="596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wall, white, lamp&#10;&#10;Description automatically generated">
            <a:extLst>
              <a:ext uri="{FF2B5EF4-FFF2-40B4-BE49-F238E27FC236}">
                <a16:creationId xmlns:a16="http://schemas.microsoft.com/office/drawing/2014/main" id="{F88985D6-E2BF-45FB-AA8B-9AF6F35BF0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4433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11009131" cy="23342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z="4400"/>
              <a:t>Kompromisse </a:t>
            </a:r>
            <a:r>
              <a:rPr lang="en-US" sz="4400"/>
              <a:t>&amp; </a:t>
            </a:r>
            <a:r>
              <a:rPr lang="en-US" sz="4400" err="1"/>
              <a:t>Blick</a:t>
            </a:r>
            <a:r>
              <a:rPr lang="en-US" sz="4400"/>
              <a:t> in die Zukunft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999" y="2145530"/>
            <a:ext cx="9251361" cy="45470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i="0" err="1"/>
              <a:t>Nicht</a:t>
            </a:r>
            <a:r>
              <a:rPr lang="en-US" sz="2400" b="1" i="0"/>
              <a:t> </a:t>
            </a:r>
            <a:r>
              <a:rPr lang="en-US" sz="2400" b="1" i="0" err="1"/>
              <a:t>berücksichtigt</a:t>
            </a:r>
            <a:r>
              <a:rPr lang="en-US" sz="2400" b="1" i="0"/>
              <a:t> </a:t>
            </a:r>
            <a:r>
              <a:rPr lang="en-US" sz="2400" b="1" i="0" err="1"/>
              <a:t>werden</a:t>
            </a:r>
            <a:r>
              <a:rPr lang="en-US" sz="2400" b="1" i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Emissionen</a:t>
            </a:r>
            <a:r>
              <a:rPr lang="en-US" sz="2400"/>
              <a:t> </a:t>
            </a:r>
            <a:r>
              <a:rPr lang="en-US" sz="2400" err="1"/>
              <a:t>durch</a:t>
            </a:r>
            <a:r>
              <a:rPr lang="en-US" sz="2400"/>
              <a:t> </a:t>
            </a:r>
            <a:r>
              <a:rPr lang="en-US" sz="2400" err="1"/>
              <a:t>Stromproduktion</a:t>
            </a:r>
            <a:r>
              <a:rPr lang="en-US" sz="2400"/>
              <a:t> (Zug, Tram, </a:t>
            </a:r>
            <a:r>
              <a:rPr lang="en-US" sz="2400" err="1"/>
              <a:t>Elektro</a:t>
            </a:r>
            <a:r>
              <a:rPr lang="en-US" sz="2400"/>
              <a:t>-Auto)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Unterscheidung</a:t>
            </a:r>
            <a:r>
              <a:rPr lang="en-US" sz="2400"/>
              <a:t> von </a:t>
            </a:r>
            <a:r>
              <a:rPr lang="en-US" sz="2400" err="1"/>
              <a:t>verschiedenen</a:t>
            </a:r>
            <a:r>
              <a:rPr lang="en-US" sz="2400"/>
              <a:t> Bus-</a:t>
            </a:r>
            <a:r>
              <a:rPr lang="en-US" sz="2400" err="1"/>
              <a:t>Typen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Weitere</a:t>
            </a:r>
            <a:r>
              <a:rPr lang="en-US" sz="2400"/>
              <a:t> </a:t>
            </a:r>
            <a:r>
              <a:rPr lang="en-US" sz="2400" err="1"/>
              <a:t>Treibhausgase</a:t>
            </a:r>
            <a:r>
              <a:rPr lang="en-US" sz="2400"/>
              <a:t> (</a:t>
            </a:r>
            <a:r>
              <a:rPr lang="de-CH" sz="24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</a:t>
            </a:r>
            <a:r>
              <a:rPr lang="de-CH" sz="2400" baseline="-250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</a:t>
            </a:r>
            <a:r>
              <a:rPr lang="de-CH" sz="24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</a:t>
            </a:r>
            <a:r>
              <a:rPr lang="de-CH" sz="2400" baseline="-250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,</a:t>
            </a:r>
            <a:r>
              <a:rPr lang="de-CH" sz="24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CH</a:t>
            </a:r>
            <a:r>
              <a:rPr lang="de-CH" sz="2400" baseline="-250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</a:t>
            </a:r>
            <a:r>
              <a:rPr lang="de-CH" sz="24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2400" b="1" i="0" err="1"/>
              <a:t>Mögliche</a:t>
            </a:r>
            <a:r>
              <a:rPr lang="en-US" sz="2400" b="1" i="0"/>
              <a:t> </a:t>
            </a:r>
            <a:r>
              <a:rPr lang="en-US" sz="2400" b="1" i="0" err="1"/>
              <a:t>Weiterentwicklungen</a:t>
            </a:r>
            <a:r>
              <a:rPr lang="en-US" sz="2400" b="1" i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err="1"/>
              <a:t>Berechnung</a:t>
            </a:r>
            <a:r>
              <a:rPr lang="en-US" sz="2400" i="0"/>
              <a:t> der </a:t>
            </a:r>
            <a:r>
              <a:rPr lang="en-US" sz="2400" i="0" err="1"/>
              <a:t>Distanz</a:t>
            </a:r>
            <a:r>
              <a:rPr lang="en-US" sz="2400" i="0"/>
              <a:t> </a:t>
            </a:r>
            <a:r>
              <a:rPr lang="en-US" sz="2400" i="0" err="1"/>
              <a:t>durch</a:t>
            </a:r>
            <a:r>
              <a:rPr lang="en-US" sz="2400" i="0"/>
              <a:t> </a:t>
            </a:r>
            <a:r>
              <a:rPr lang="en-US" sz="2400" i="0" err="1"/>
              <a:t>Angabe</a:t>
            </a:r>
            <a:r>
              <a:rPr lang="en-US" sz="2400" i="0"/>
              <a:t> von Start- und </a:t>
            </a:r>
            <a:r>
              <a:rPr lang="en-US" sz="2400" i="0" err="1"/>
              <a:t>Zielort</a:t>
            </a:r>
            <a:r>
              <a:rPr lang="en-US" sz="2400" i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err="1"/>
              <a:t>Anbindung</a:t>
            </a:r>
            <a:r>
              <a:rPr lang="en-US" sz="2400" i="0"/>
              <a:t> an SBB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/>
              <a:t>…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891AA-6FAC-46DF-A4E6-862ACCA3474A}"/>
              </a:ext>
            </a:extLst>
          </p:cNvPr>
          <p:cNvSpPr txBox="1"/>
          <p:nvPr/>
        </p:nvSpPr>
        <p:spPr>
          <a:xfrm>
            <a:off x="5084589" y="6396335"/>
            <a:ext cx="8245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Bild: </a:t>
            </a:r>
            <a:r>
              <a:rPr lang="en-US" sz="1400">
                <a:hlinkClick r:id="rId3"/>
              </a:rPr>
              <a:t>https://www.kuebix.com/creating-continuous-improvement-within-transportation/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3631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ED0AA95-197B-4068-9390-BF1D52815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3" r="-1" b="709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Diskussion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50916-E4D3-4C8C-A66D-D0FF4FFC0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5274" y="6346826"/>
            <a:ext cx="3619093" cy="513568"/>
          </a:xfrm>
        </p:spPr>
        <p:txBody>
          <a:bodyPr anchor="t">
            <a:normAutofit/>
          </a:bodyPr>
          <a:lstStyle/>
          <a:p>
            <a:r>
              <a:rPr lang="en-GB" sz="1400" i="0">
                <a:solidFill>
                  <a:schemeClr val="bg1"/>
                </a:solidFill>
                <a:ea typeface="+mn-lt"/>
                <a:cs typeface="+mn-lt"/>
              </a:rPr>
              <a:t>Foto: Felicia </a:t>
            </a:r>
            <a:r>
              <a:rPr lang="en-GB" sz="1400" i="0" err="1">
                <a:solidFill>
                  <a:schemeClr val="bg1"/>
                </a:solidFill>
                <a:ea typeface="+mn-lt"/>
                <a:cs typeface="+mn-lt"/>
              </a:rPr>
              <a:t>Buitenwerf</a:t>
            </a:r>
            <a:r>
              <a:rPr lang="en-GB" sz="1400" i="0">
                <a:solidFill>
                  <a:schemeClr val="bg1"/>
                </a:solidFill>
                <a:ea typeface="+mn-lt"/>
                <a:cs typeface="+mn-lt"/>
              </a:rPr>
              <a:t> auf </a:t>
            </a:r>
            <a:r>
              <a:rPr lang="en-GB" sz="1400" i="0" err="1">
                <a:solidFill>
                  <a:schemeClr val="bg1"/>
                </a:solidFill>
                <a:ea typeface="+mn-lt"/>
                <a:cs typeface="+mn-lt"/>
              </a:rPr>
              <a:t>Unsplash</a:t>
            </a:r>
            <a:r>
              <a:rPr lang="en-GB" sz="1400" i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7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estaltVTI">
  <a:themeElements>
    <a:clrScheme name="AnalogousFromDarkSeed_2SEEDS">
      <a:dk1>
        <a:srgbClr val="000000"/>
      </a:dk1>
      <a:lt1>
        <a:srgbClr val="FFFFFF"/>
      </a:lt1>
      <a:dk2>
        <a:srgbClr val="202939"/>
      </a:dk2>
      <a:lt2>
        <a:srgbClr val="E8E6E2"/>
      </a:lt2>
      <a:accent1>
        <a:srgbClr val="3B5DB1"/>
      </a:accent1>
      <a:accent2>
        <a:srgbClr val="4DA1C3"/>
      </a:accent2>
      <a:accent3>
        <a:srgbClr val="5B4DC3"/>
      </a:accent3>
      <a:accent4>
        <a:srgbClr val="B13B5E"/>
      </a:accent4>
      <a:accent5>
        <a:srgbClr val="C35B4D"/>
      </a:accent5>
      <a:accent6>
        <a:srgbClr val="B17B3B"/>
      </a:accent6>
      <a:hlink>
        <a:srgbClr val="BF3FA4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41CB7F6B965CE48A3725CCD552CAF84" ma:contentTypeVersion="4" ma:contentTypeDescription="Ein neues Dokument erstellen." ma:contentTypeScope="" ma:versionID="e84c6314915df5e0ae8b3ac08531a03b">
  <xsd:schema xmlns:xsd="http://www.w3.org/2001/XMLSchema" xmlns:xs="http://www.w3.org/2001/XMLSchema" xmlns:p="http://schemas.microsoft.com/office/2006/metadata/properties" xmlns:ns2="1d46fc6a-1175-4c10-b99f-f26ac4b85c79" targetNamespace="http://schemas.microsoft.com/office/2006/metadata/properties" ma:root="true" ma:fieldsID="dca5b2c9ea4ae09dd1b10f48465bec0e" ns2:_="">
    <xsd:import namespace="1d46fc6a-1175-4c10-b99f-f26ac4b85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46fc6a-1175-4c10-b99f-f26ac4b85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2F950-4E89-47EA-8E73-BBB0C61E7D1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97ED9D-7ECF-47CC-9990-D0777664B6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228618-415D-4DF4-B208-42BAB8B6E478}">
  <ds:schemaRefs>
    <ds:schemaRef ds:uri="1d46fc6a-1175-4c10-b99f-f26ac4b85c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Microsoft Office PowerPoint</Application>
  <PresentationFormat>Breitbild</PresentationFormat>
  <Slides>7</Slides>
  <Notes>1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GestaltVTI</vt:lpstr>
      <vt:lpstr>co2mmute Web-Applikation</vt:lpstr>
      <vt:lpstr>Inhalt</vt:lpstr>
      <vt:lpstr>Einleitung</vt:lpstr>
      <vt:lpstr>Berechnungsgrundlage</vt:lpstr>
      <vt:lpstr>Prototyp</vt:lpstr>
      <vt:lpstr>Kompromisse &amp; Blick in die Zukunft</vt:lpstr>
      <vt:lpstr>Diskussion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2021-09-13T13:07:22Z</dcterms:created>
  <dcterms:modified xsi:type="dcterms:W3CDTF">2021-09-14T12:57:10Z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0x010100741CB7F6B965CE48A3725CCD552CAF84</vt:lpwstr>
  </property>
</Properties>
</file>